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17" r:id="rId5"/>
    <p:sldId id="306" r:id="rId6"/>
    <p:sldId id="313" r:id="rId7"/>
    <p:sldId id="327" r:id="rId8"/>
    <p:sldId id="318" r:id="rId9"/>
    <p:sldId id="319" r:id="rId10"/>
    <p:sldId id="320" r:id="rId11"/>
    <p:sldId id="321" r:id="rId12"/>
    <p:sldId id="322" r:id="rId13"/>
    <p:sldId id="323" r:id="rId14"/>
    <p:sldId id="325" r:id="rId15"/>
    <p:sldId id="324" r:id="rId16"/>
    <p:sldId id="335" r:id="rId17"/>
    <p:sldId id="316" r:id="rId18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63" autoAdjust="0"/>
    <p:restoredTop sz="94879" autoAdjust="0"/>
  </p:normalViewPr>
  <p:slideViewPr>
    <p:cSldViewPr snapToGrid="0">
      <p:cViewPr varScale="1">
        <p:scale>
          <a:sx n="58" d="100"/>
          <a:sy n="58" d="100"/>
        </p:scale>
        <p:origin x="3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3" d="100"/>
          <a:sy n="93" d="100"/>
        </p:scale>
        <p:origin x="370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=""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pl-PL"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=""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pl-PL" sz="1200"/>
            </a:lvl1pPr>
          </a:lstStyle>
          <a:p>
            <a:pPr rtl="0"/>
            <a:fld id="{342549CC-E68C-44B6-B233-A8B7059D75FF}" type="datetime1">
              <a:rPr lang="pl-PL" smtClean="0"/>
              <a:t>28.02.2023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=""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pl-PL"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=""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pl-PL" sz="1200"/>
            </a:lvl1pPr>
          </a:lstStyle>
          <a:p>
            <a:pPr rtl="0"/>
            <a:fld id="{17369B77-94AB-0344-9EBF-9DB9EE8D3A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pl-PL"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pl-PL" sz="1200"/>
            </a:lvl1pPr>
          </a:lstStyle>
          <a:p>
            <a:fld id="{0B55C3A6-4C59-4324-B766-716A7069F88C}" type="datetime1">
              <a:rPr lang="pl-PL" smtClean="0"/>
              <a:pPr/>
              <a:t>28.02.2023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pl-PL"/>
            </a:defPPr>
          </a:lstStyle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pl-PL"/>
            </a:def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pl-PL"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pl-PL" sz="1200"/>
            </a:lvl1pPr>
          </a:lstStyle>
          <a:p>
            <a:pPr rtl="0"/>
            <a:fld id="{0775476F-A808-1F46-A368-07984F6DA22E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8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2564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0775476F-A808-1F46-A368-07984F6DA22E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047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roślina&#10;&#10;Opis wygenerowany automatycznie">
            <a:extLst>
              <a:ext uri="{FF2B5EF4-FFF2-40B4-BE49-F238E27FC236}">
                <a16:creationId xmlns=""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wal 6">
            <a:extLst>
              <a:ext uri="{FF2B5EF4-FFF2-40B4-BE49-F238E27FC236}">
                <a16:creationId xmlns=""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cxnSp>
        <p:nvCxnSpPr>
          <p:cNvPr id="9" name="Łącznik prosty 8">
            <a:extLst>
              <a:ext uri="{FF2B5EF4-FFF2-40B4-BE49-F238E27FC236}">
                <a16:creationId xmlns=""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=""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wal 16">
            <a:extLst>
              <a:ext uri="{FF2B5EF4-FFF2-40B4-BE49-F238E27FC236}">
                <a16:creationId xmlns=""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pic>
        <p:nvPicPr>
          <p:cNvPr id="13" name="Obraz 12" descr="Obraz zawierający ceramikę, porcelanę&#10;&#10;Opis wygenerowany automatycznie">
            <a:extLst>
              <a:ext uri="{FF2B5EF4-FFF2-40B4-BE49-F238E27FC236}">
                <a16:creationId xmlns=""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49296" y="2660904"/>
            <a:ext cx="6693408" cy="1088136"/>
          </a:xfrm>
        </p:spPr>
        <p:txBody>
          <a:bodyPr rtlCol="0" anchor="b">
            <a:noAutofit/>
          </a:bodyPr>
          <a:lstStyle>
            <a:lvl1pPr algn="ctr">
              <a:defRPr lang="pl-PL" sz="4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 rtlCol="0"/>
          <a:lstStyle>
            <a:lvl1pPr marL="0" indent="0" algn="ctr">
              <a:buNone/>
              <a:defRPr lang="pl-PL" sz="2400"/>
            </a:lvl1pPr>
            <a:lvl2pPr marL="457200" indent="0" algn="ctr">
              <a:buNone/>
              <a:defRPr lang="pl-PL" sz="2000"/>
            </a:lvl2pPr>
            <a:lvl3pPr marL="914400" indent="0" algn="ctr">
              <a:buNone/>
              <a:defRPr lang="pl-PL" sz="1800"/>
            </a:lvl3pPr>
            <a:lvl4pPr marL="1371600" indent="0" algn="ctr">
              <a:buNone/>
              <a:defRPr lang="pl-PL" sz="1600"/>
            </a:lvl4pPr>
            <a:lvl5pPr marL="1828800" indent="0" algn="ctr">
              <a:buNone/>
              <a:defRPr lang="pl-PL" sz="1600"/>
            </a:lvl5pPr>
            <a:lvl6pPr marL="2286000" indent="0" algn="ctr">
              <a:buNone/>
              <a:defRPr lang="pl-PL" sz="1600"/>
            </a:lvl6pPr>
            <a:lvl7pPr marL="2743200" indent="0" algn="ctr">
              <a:buNone/>
              <a:defRPr lang="pl-PL" sz="1600"/>
            </a:lvl7pPr>
            <a:lvl8pPr marL="3200400" indent="0" algn="ctr">
              <a:buNone/>
              <a:defRPr lang="pl-PL" sz="1600"/>
            </a:lvl8pPr>
            <a:lvl9pPr marL="3657600" indent="0" algn="ctr">
              <a:buNone/>
              <a:defRPr lang="pl-PL"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pic>
        <p:nvPicPr>
          <p:cNvPr id="9" name="Obraz 8" descr="Obraz przedstawiający grzyba&#10;&#10;Opis wygenerowany automatycznie">
            <a:extLst>
              <a:ext uri="{FF2B5EF4-FFF2-40B4-BE49-F238E27FC236}">
                <a16:creationId xmlns=""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=""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pic>
        <p:nvPicPr>
          <p:cNvPr id="13" name="Obraz 12" descr="Obraz zawierający kwiat, roślinę&#10;&#10;Opis wygenerowany automatycznie">
            <a:extLst>
              <a:ext uri="{FF2B5EF4-FFF2-40B4-BE49-F238E27FC236}">
                <a16:creationId xmlns=""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4632"/>
            <a:ext cx="10515600" cy="1133856"/>
          </a:xfrm>
        </p:spPr>
        <p:txBody>
          <a:bodyPr rtlCol="0"/>
          <a:lstStyle>
            <a:lvl1pPr algn="ctr">
              <a:defRPr lang="pl-PL"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=""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 rtlCol="0"/>
          <a:lstStyle>
            <a:lvl1pPr>
              <a:defRPr lang="pl-PL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pl-PL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pl-PL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pl-PL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pl-PL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14" name="Stopka — symbol zastępczy 13">
            <a:extLst>
              <a:ext uri="{FF2B5EF4-FFF2-40B4-BE49-F238E27FC236}">
                <a16:creationId xmlns=""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15" name="Numer slajdu — symbol zastępczy 14">
            <a:extLst>
              <a:ext uri="{FF2B5EF4-FFF2-40B4-BE49-F238E27FC236}">
                <a16:creationId xmlns=""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294A09A9-5501-47C1-A89A-A340965A2BE2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pic>
        <p:nvPicPr>
          <p:cNvPr id="10" name="Obraz 9" descr="Obraz zawierający mięczaka, owada&#10;&#10;Opis wygenerowany automatycznie">
            <a:extLst>
              <a:ext uri="{FF2B5EF4-FFF2-40B4-BE49-F238E27FC236}">
                <a16:creationId xmlns=""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pl-PL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=""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=""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294A09A9-5501-47C1-A89A-A340965A2BE2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12" name="Zawartość — symbol zastępczy 11">
            <a:extLst>
              <a:ext uri="{FF2B5EF4-FFF2-40B4-BE49-F238E27FC236}">
                <a16:creationId xmlns=""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 rtlCol="0"/>
          <a:lstStyle>
            <a:defPPr>
              <a:defRPr lang="pl-PL"/>
            </a:def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=""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pic>
        <p:nvPicPr>
          <p:cNvPr id="36" name="Obraz 35" descr="Zbliżenie na drzewo&#10;&#10;Automatycznie generowany opis ze średnim poziomem pewności">
            <a:extLst>
              <a:ext uri="{FF2B5EF4-FFF2-40B4-BE49-F238E27FC236}">
                <a16:creationId xmlns=""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072" y="978408"/>
            <a:ext cx="4974336" cy="1325880"/>
          </a:xfrm>
        </p:spPr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8" name="Stopka — symbol zastępczy 7">
            <a:extLst>
              <a:ext uri="{FF2B5EF4-FFF2-40B4-BE49-F238E27FC236}">
                <a16:creationId xmlns=""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=""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294A09A9-5501-47C1-A89A-A340965A2BE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29" name="Tekst — symbol zastępczy 2">
            <a:extLst>
              <a:ext uri="{FF2B5EF4-FFF2-40B4-BE49-F238E27FC236}">
                <a16:creationId xmlns=""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pl-PL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pl-PL" sz="2000" b="1"/>
            </a:lvl2pPr>
            <a:lvl3pPr marL="914400" indent="0">
              <a:buNone/>
              <a:defRPr lang="pl-PL" sz="1800" b="1"/>
            </a:lvl3pPr>
            <a:lvl4pPr marL="1371600" indent="0">
              <a:buNone/>
              <a:defRPr lang="pl-PL" sz="1600" b="1"/>
            </a:lvl4pPr>
            <a:lvl5pPr marL="1828800" indent="0">
              <a:buNone/>
              <a:defRPr lang="pl-PL" sz="1600" b="1"/>
            </a:lvl5pPr>
            <a:lvl6pPr marL="2286000" indent="0">
              <a:buNone/>
              <a:defRPr lang="pl-PL" sz="1600" b="1"/>
            </a:lvl6pPr>
            <a:lvl7pPr marL="2743200" indent="0">
              <a:buNone/>
              <a:defRPr lang="pl-PL" sz="1600" b="1"/>
            </a:lvl7pPr>
            <a:lvl8pPr marL="3200400" indent="0">
              <a:buNone/>
              <a:defRPr lang="pl-PL" sz="1600" b="1"/>
            </a:lvl8pPr>
            <a:lvl9pPr marL="3657600" indent="0">
              <a:buNone/>
              <a:defRPr lang="pl-PL"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0" name="Zawartość — symbol zastępczy 3">
            <a:extLst>
              <a:ext uri="{FF2B5EF4-FFF2-40B4-BE49-F238E27FC236}">
                <a16:creationId xmlns=""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pl-PL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pl-PL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pl-PL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pl-PL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pl-PL" sz="11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31" name="Tekst — symbol zastępczy 4">
            <a:extLst>
              <a:ext uri="{FF2B5EF4-FFF2-40B4-BE49-F238E27FC236}">
                <a16:creationId xmlns=""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pl-PL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pl-PL" sz="2000" b="1"/>
            </a:lvl2pPr>
            <a:lvl3pPr marL="914400" indent="0">
              <a:buNone/>
              <a:defRPr lang="pl-PL" sz="1800" b="1"/>
            </a:lvl3pPr>
            <a:lvl4pPr marL="1371600" indent="0">
              <a:buNone/>
              <a:defRPr lang="pl-PL" sz="1600" b="1"/>
            </a:lvl4pPr>
            <a:lvl5pPr marL="1828800" indent="0">
              <a:buNone/>
              <a:defRPr lang="pl-PL" sz="1600" b="1"/>
            </a:lvl5pPr>
            <a:lvl6pPr marL="2286000" indent="0">
              <a:buNone/>
              <a:defRPr lang="pl-PL" sz="1600" b="1"/>
            </a:lvl6pPr>
            <a:lvl7pPr marL="2743200" indent="0">
              <a:buNone/>
              <a:defRPr lang="pl-PL" sz="1600" b="1"/>
            </a:lvl7pPr>
            <a:lvl8pPr marL="3200400" indent="0">
              <a:buNone/>
              <a:defRPr lang="pl-PL" sz="1600" b="1"/>
            </a:lvl8pPr>
            <a:lvl9pPr marL="3657600" indent="0">
              <a:buNone/>
              <a:defRPr lang="pl-PL"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2" name="Zawartość — symbol zastępczy 5">
            <a:extLst>
              <a:ext uri="{FF2B5EF4-FFF2-40B4-BE49-F238E27FC236}">
                <a16:creationId xmlns=""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pl-PL" sz="1600"/>
            </a:lvl1pPr>
            <a:lvl2pPr>
              <a:buClr>
                <a:srgbClr val="73292A"/>
              </a:buClr>
              <a:defRPr lang="pl-PL" sz="1400"/>
            </a:lvl2pPr>
            <a:lvl3pPr>
              <a:buClr>
                <a:srgbClr val="73292A"/>
              </a:buClr>
              <a:defRPr lang="pl-PL" sz="1200"/>
            </a:lvl3pPr>
            <a:lvl4pPr>
              <a:buClr>
                <a:srgbClr val="73292A"/>
              </a:buClr>
              <a:defRPr lang="pl-PL" sz="1100"/>
            </a:lvl4pPr>
            <a:lvl5pPr>
              <a:buClr>
                <a:srgbClr val="73292A"/>
              </a:buClr>
              <a:defRPr lang="pl-PL" sz="11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pic>
        <p:nvPicPr>
          <p:cNvPr id="38" name="Obraz 37" descr="Grupa kwiatów&#10;&#10;Opis generowany automatycznie z niskim poziomem pewności">
            <a:extLst>
              <a:ext uri="{FF2B5EF4-FFF2-40B4-BE49-F238E27FC236}">
                <a16:creationId xmlns=""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kst — symbol zastępczy 33">
            <a:extLst>
              <a:ext uri="{FF2B5EF4-FFF2-40B4-BE49-F238E27FC236}">
                <a16:creationId xmlns=""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pl-PL" sz="30000">
                <a:solidFill>
                  <a:schemeClr val="bg1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pl-PL" noProof="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Porównan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=""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cxnSp>
        <p:nvCxnSpPr>
          <p:cNvPr id="12" name="Łącznik prosty 11">
            <a:extLst>
              <a:ext uri="{FF2B5EF4-FFF2-40B4-BE49-F238E27FC236}">
                <a16:creationId xmlns=""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 descr="Obraz zawierający mięczaka, owada&#10;&#10;Opis wygenerowany automatycznie">
            <a:extLst>
              <a:ext uri="{FF2B5EF4-FFF2-40B4-BE49-F238E27FC236}">
                <a16:creationId xmlns=""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 lang="pl-PL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=""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pl-PL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pl-PL" sz="2000" b="1"/>
            </a:lvl2pPr>
            <a:lvl3pPr marL="914400" indent="0">
              <a:buNone/>
              <a:defRPr lang="pl-PL" sz="1800" b="1"/>
            </a:lvl3pPr>
            <a:lvl4pPr marL="1371600" indent="0">
              <a:buNone/>
              <a:defRPr lang="pl-PL" sz="1600" b="1"/>
            </a:lvl4pPr>
            <a:lvl5pPr marL="1828800" indent="0">
              <a:buNone/>
              <a:defRPr lang="pl-PL" sz="1600" b="1"/>
            </a:lvl5pPr>
            <a:lvl6pPr marL="2286000" indent="0">
              <a:buNone/>
              <a:defRPr lang="pl-PL" sz="1600" b="1"/>
            </a:lvl6pPr>
            <a:lvl7pPr marL="2743200" indent="0">
              <a:buNone/>
              <a:defRPr lang="pl-PL" sz="1600" b="1"/>
            </a:lvl7pPr>
            <a:lvl8pPr marL="3200400" indent="0">
              <a:buNone/>
              <a:defRPr lang="pl-PL" sz="1600" b="1"/>
            </a:lvl8pPr>
            <a:lvl9pPr marL="3657600" indent="0">
              <a:buNone/>
              <a:defRPr lang="pl-PL"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=""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pl-PL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pl-PL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pl-PL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pl-PL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pl-PL" sz="11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=""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pl-PL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pl-PL" sz="2000" b="1"/>
            </a:lvl2pPr>
            <a:lvl3pPr marL="914400" indent="0">
              <a:buNone/>
              <a:defRPr lang="pl-PL" sz="1800" b="1"/>
            </a:lvl3pPr>
            <a:lvl4pPr marL="1371600" indent="0">
              <a:buNone/>
              <a:defRPr lang="pl-PL" sz="1600" b="1"/>
            </a:lvl4pPr>
            <a:lvl5pPr marL="1828800" indent="0">
              <a:buNone/>
              <a:defRPr lang="pl-PL" sz="1600" b="1"/>
            </a:lvl5pPr>
            <a:lvl6pPr marL="2286000" indent="0">
              <a:buNone/>
              <a:defRPr lang="pl-PL" sz="1600" b="1"/>
            </a:lvl6pPr>
            <a:lvl7pPr marL="2743200" indent="0">
              <a:buNone/>
              <a:defRPr lang="pl-PL" sz="1600" b="1"/>
            </a:lvl7pPr>
            <a:lvl8pPr marL="3200400" indent="0">
              <a:buNone/>
              <a:defRPr lang="pl-PL" sz="1600" b="1"/>
            </a:lvl8pPr>
            <a:lvl9pPr marL="3657600" indent="0">
              <a:buNone/>
              <a:defRPr lang="pl-PL"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Zawartość — symbol zastępczy 5">
            <a:extLst>
              <a:ext uri="{FF2B5EF4-FFF2-40B4-BE49-F238E27FC236}">
                <a16:creationId xmlns=""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pl-PL" sz="1600"/>
            </a:lvl1pPr>
            <a:lvl2pPr>
              <a:buClr>
                <a:srgbClr val="73292A"/>
              </a:buClr>
              <a:defRPr lang="pl-PL" sz="1400"/>
            </a:lvl2pPr>
            <a:lvl3pPr>
              <a:buClr>
                <a:srgbClr val="73292A"/>
              </a:buClr>
              <a:defRPr lang="pl-PL" sz="1200"/>
            </a:lvl3pPr>
            <a:lvl4pPr>
              <a:buClr>
                <a:srgbClr val="73292A"/>
              </a:buClr>
              <a:defRPr lang="pl-PL" sz="1100"/>
            </a:lvl4pPr>
            <a:lvl5pPr>
              <a:buClr>
                <a:srgbClr val="73292A"/>
              </a:buClr>
              <a:defRPr lang="pl-PL" sz="11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8" name="Stopka — symbol zastępczy 7">
            <a:extLst>
              <a:ext uri="{FF2B5EF4-FFF2-40B4-BE49-F238E27FC236}">
                <a16:creationId xmlns=""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=""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294A09A9-5501-47C1-A89A-A340965A2BE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5" name="Tekst — symbol zastępczy 4">
            <a:extLst>
              <a:ext uri="{FF2B5EF4-FFF2-40B4-BE49-F238E27FC236}">
                <a16:creationId xmlns=""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pl-PL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pl-PL" sz="2000" b="1"/>
            </a:lvl2pPr>
            <a:lvl3pPr marL="914400" indent="0">
              <a:buNone/>
              <a:defRPr lang="pl-PL" sz="1800" b="1"/>
            </a:lvl3pPr>
            <a:lvl4pPr marL="1371600" indent="0">
              <a:buNone/>
              <a:defRPr lang="pl-PL" sz="1600" b="1"/>
            </a:lvl4pPr>
            <a:lvl5pPr marL="1828800" indent="0">
              <a:buNone/>
              <a:defRPr lang="pl-PL" sz="1600" b="1"/>
            </a:lvl5pPr>
            <a:lvl6pPr marL="2286000" indent="0">
              <a:buNone/>
              <a:defRPr lang="pl-PL" sz="1600" b="1"/>
            </a:lvl6pPr>
            <a:lvl7pPr marL="2743200" indent="0">
              <a:buNone/>
              <a:defRPr lang="pl-PL" sz="1600" b="1"/>
            </a:lvl7pPr>
            <a:lvl8pPr marL="3200400" indent="0">
              <a:buNone/>
              <a:defRPr lang="pl-PL" sz="1600" b="1"/>
            </a:lvl8pPr>
            <a:lvl9pPr marL="3657600" indent="0">
              <a:buNone/>
              <a:defRPr lang="pl-PL"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16" name="Zawartość — symbol zastępczy 5">
            <a:extLst>
              <a:ext uri="{FF2B5EF4-FFF2-40B4-BE49-F238E27FC236}">
                <a16:creationId xmlns=""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pl-PL" sz="1600"/>
            </a:lvl1pPr>
            <a:lvl2pPr>
              <a:buClr>
                <a:srgbClr val="73292A"/>
              </a:buClr>
              <a:defRPr lang="pl-PL" sz="1400"/>
            </a:lvl2pPr>
            <a:lvl3pPr>
              <a:buClr>
                <a:srgbClr val="73292A"/>
              </a:buClr>
              <a:defRPr lang="pl-PL" sz="1200"/>
            </a:lvl3pPr>
            <a:lvl4pPr>
              <a:buClr>
                <a:srgbClr val="73292A"/>
              </a:buClr>
              <a:defRPr lang="pl-PL" sz="1100"/>
            </a:lvl4pPr>
            <a:lvl5pPr>
              <a:buClr>
                <a:srgbClr val="73292A"/>
              </a:buClr>
              <a:defRPr lang="pl-PL" sz="11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przedstawiający grzyba&#10;&#10;Opis wygenerowany automatycznie">
            <a:extLst>
              <a:ext uri="{FF2B5EF4-FFF2-40B4-BE49-F238E27FC236}">
                <a16:creationId xmlns=""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=""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pic>
        <p:nvPicPr>
          <p:cNvPr id="8" name="Obraz 7" descr="Obraz zawierający kwiat, roślinę&#10;&#10;Opis wygenerowany automatycznie">
            <a:extLst>
              <a:ext uri="{FF2B5EF4-FFF2-40B4-BE49-F238E27FC236}">
                <a16:creationId xmlns=""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Obraz 9" descr="Zbliżenie na kwiat&#10;&#10;Opis generowany automatycznie z niskim poziomem pewności">
            <a:extLst>
              <a:ext uri="{FF2B5EF4-FFF2-40B4-BE49-F238E27FC236}">
                <a16:creationId xmlns=""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Obraz 11" descr="Zbliżenie na kwiat&#10;&#10;Opis generowany automatycznie z niskim poziomem pewności">
            <a:extLst>
              <a:ext uri="{FF2B5EF4-FFF2-40B4-BE49-F238E27FC236}">
                <a16:creationId xmlns=""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=""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6" name="Prostokąt 15">
            <a:extLst>
              <a:ext uri="{FF2B5EF4-FFF2-40B4-BE49-F238E27FC236}">
                <a16:creationId xmlns=""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2184" y="2889504"/>
            <a:ext cx="2852928" cy="1088136"/>
          </a:xfrm>
        </p:spPr>
        <p:txBody>
          <a:bodyPr rtlCol="0"/>
          <a:lstStyle>
            <a:lvl1pPr algn="ctr">
              <a:defRPr lang="pl-PL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9" name="Zawartość — symbol zastępczy 2">
            <a:extLst>
              <a:ext uri="{FF2B5EF4-FFF2-40B4-BE49-F238E27FC236}">
                <a16:creationId xmlns=""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lang="pl-PL"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lang="pl-PL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pl-PL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pl-PL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pl-PL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=""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0" name="Prostokąt 9">
            <a:extLst>
              <a:ext uri="{FF2B5EF4-FFF2-40B4-BE49-F238E27FC236}">
                <a16:creationId xmlns=""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pic>
        <p:nvPicPr>
          <p:cNvPr id="11" name="Obraz 10" descr="Obraz zawierający mięczaka, owada&#10;&#10;Opis wygenerowany automatycznie">
            <a:extLst>
              <a:ext uri="{FF2B5EF4-FFF2-40B4-BE49-F238E27FC236}">
                <a16:creationId xmlns=""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=""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pl-PL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=""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 rtlCol="0"/>
          <a:lstStyle>
            <a:defPPr>
              <a:defRPr lang="pl-PL"/>
            </a:def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=""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 rtlCol="0"/>
          <a:lstStyle>
            <a:defPPr>
              <a:defRPr lang="pl-PL"/>
            </a:def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=""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8" name="Numer slajdu — symbol zastępczy 7">
            <a:extLst>
              <a:ext uri="{FF2B5EF4-FFF2-40B4-BE49-F238E27FC236}">
                <a16:creationId xmlns=""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294A09A9-5501-47C1-A89A-A340965A2BE2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pic>
        <p:nvPicPr>
          <p:cNvPr id="7" name="Obraz 6" descr="Obraz zawierający mięczaka, owada&#10;&#10;Opis wygenerowany automatycznie">
            <a:extLst>
              <a:ext uri="{FF2B5EF4-FFF2-40B4-BE49-F238E27FC236}">
                <a16:creationId xmlns=""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=""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pl-PL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=""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=""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294A09A9-5501-47C1-A89A-A340965A2BE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>
            <a:extLst>
              <a:ext uri="{FF2B5EF4-FFF2-40B4-BE49-F238E27FC236}">
                <a16:creationId xmlns=""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=""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294A09A9-5501-47C1-A89A-A340965A2BE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pl-PL"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=""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pl-PL" sz="3200"/>
            </a:lvl1pPr>
            <a:lvl2pPr>
              <a:defRPr lang="pl-PL" sz="2800"/>
            </a:lvl2pPr>
            <a:lvl3pPr>
              <a:defRPr lang="pl-PL" sz="2400"/>
            </a:lvl3pPr>
            <a:lvl4pPr>
              <a:defRPr lang="pl-PL" sz="2000"/>
            </a:lvl4pPr>
            <a:lvl5pPr>
              <a:defRPr lang="pl-PL" sz="2000"/>
            </a:lvl5pPr>
            <a:lvl6pPr>
              <a:defRPr lang="pl-PL" sz="2000"/>
            </a:lvl6pPr>
            <a:lvl7pPr>
              <a:defRPr lang="pl-PL" sz="2000"/>
            </a:lvl7pPr>
            <a:lvl8pPr>
              <a:defRPr lang="pl-PL" sz="2000"/>
            </a:lvl8pPr>
            <a:lvl9pPr>
              <a:defRPr lang="pl-PL" sz="2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>
            <a:extLst>
              <a:ext uri="{FF2B5EF4-FFF2-40B4-BE49-F238E27FC236}">
                <a16:creationId xmlns=""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pl-PL" sz="1600"/>
            </a:lvl1pPr>
            <a:lvl2pPr marL="457200" indent="0">
              <a:buNone/>
              <a:defRPr lang="pl-PL" sz="1400"/>
            </a:lvl2pPr>
            <a:lvl3pPr marL="914400" indent="0">
              <a:buNone/>
              <a:defRPr lang="pl-PL" sz="1200"/>
            </a:lvl3pPr>
            <a:lvl4pPr marL="1371600" indent="0">
              <a:buNone/>
              <a:defRPr lang="pl-PL" sz="1000"/>
            </a:lvl4pPr>
            <a:lvl5pPr marL="1828800" indent="0">
              <a:buNone/>
              <a:defRPr lang="pl-PL" sz="1000"/>
            </a:lvl5pPr>
            <a:lvl6pPr marL="2286000" indent="0">
              <a:buNone/>
              <a:defRPr lang="pl-PL" sz="1000"/>
            </a:lvl6pPr>
            <a:lvl7pPr marL="2743200" indent="0">
              <a:buNone/>
              <a:defRPr lang="pl-PL" sz="1000"/>
            </a:lvl7pPr>
            <a:lvl8pPr marL="3200400" indent="0">
              <a:buNone/>
              <a:defRPr lang="pl-PL" sz="1000"/>
            </a:lvl8pPr>
            <a:lvl9pPr marL="3657600" indent="0">
              <a:buNone/>
              <a:defRPr lang="pl-PL"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=""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294A09A9-5501-47C1-A89A-A340965A2BE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pl-PL"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Obraz — symbol zastępczy 2">
            <a:extLst>
              <a:ext uri="{FF2B5EF4-FFF2-40B4-BE49-F238E27FC236}">
                <a16:creationId xmlns=""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pl-PL" sz="3200"/>
            </a:lvl1pPr>
            <a:lvl2pPr marL="457200" indent="0">
              <a:buNone/>
              <a:defRPr lang="pl-PL" sz="2800"/>
            </a:lvl2pPr>
            <a:lvl3pPr marL="914400" indent="0">
              <a:buNone/>
              <a:defRPr lang="pl-PL" sz="2400"/>
            </a:lvl3pPr>
            <a:lvl4pPr marL="1371600" indent="0">
              <a:buNone/>
              <a:defRPr lang="pl-PL" sz="2000"/>
            </a:lvl4pPr>
            <a:lvl5pPr marL="1828800" indent="0">
              <a:buNone/>
              <a:defRPr lang="pl-PL" sz="2000"/>
            </a:lvl5pPr>
            <a:lvl6pPr marL="2286000" indent="0">
              <a:buNone/>
              <a:defRPr lang="pl-PL" sz="2000"/>
            </a:lvl6pPr>
            <a:lvl7pPr marL="2743200" indent="0">
              <a:buNone/>
              <a:defRPr lang="pl-PL" sz="2000"/>
            </a:lvl7pPr>
            <a:lvl8pPr marL="3200400" indent="0">
              <a:buNone/>
              <a:defRPr lang="pl-PL" sz="2000"/>
            </a:lvl8pPr>
            <a:lvl9pPr marL="3657600" indent="0">
              <a:buNone/>
              <a:defRPr lang="pl-PL"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>
            <a:extLst>
              <a:ext uri="{FF2B5EF4-FFF2-40B4-BE49-F238E27FC236}">
                <a16:creationId xmlns=""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pl-PL" sz="1600"/>
            </a:lvl1pPr>
            <a:lvl2pPr marL="457200" indent="0">
              <a:buNone/>
              <a:defRPr lang="pl-PL" sz="1400"/>
            </a:lvl2pPr>
            <a:lvl3pPr marL="914400" indent="0">
              <a:buNone/>
              <a:defRPr lang="pl-PL" sz="1200"/>
            </a:lvl3pPr>
            <a:lvl4pPr marL="1371600" indent="0">
              <a:buNone/>
              <a:defRPr lang="pl-PL" sz="1000"/>
            </a:lvl4pPr>
            <a:lvl5pPr marL="1828800" indent="0">
              <a:buNone/>
              <a:defRPr lang="pl-PL" sz="1000"/>
            </a:lvl5pPr>
            <a:lvl6pPr marL="2286000" indent="0">
              <a:buNone/>
              <a:defRPr lang="pl-PL" sz="1000"/>
            </a:lvl6pPr>
            <a:lvl7pPr marL="2743200" indent="0">
              <a:buNone/>
              <a:defRPr lang="pl-PL" sz="1000"/>
            </a:lvl7pPr>
            <a:lvl8pPr marL="3200400" indent="0">
              <a:buNone/>
              <a:defRPr lang="pl-PL" sz="1000"/>
            </a:lvl8pPr>
            <a:lvl9pPr marL="3657600" indent="0">
              <a:buNone/>
              <a:defRPr lang="pl-PL"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=""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294A09A9-5501-47C1-A89A-A340965A2BE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przedstawiający grzyba&#10;&#10;Opis wygenerowany automatycznie">
            <a:extLst>
              <a:ext uri="{FF2B5EF4-FFF2-40B4-BE49-F238E27FC236}">
                <a16:creationId xmlns=""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=""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pic>
        <p:nvPicPr>
          <p:cNvPr id="13" name="Obraz 12" descr="Grupa kwiatów&#10;&#10;Opis generowany automatycznie z niskim poziomem pewności">
            <a:extLst>
              <a:ext uri="{FF2B5EF4-FFF2-40B4-BE49-F238E27FC236}">
                <a16:creationId xmlns=""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3880" y="978408"/>
            <a:ext cx="3749040" cy="1325880"/>
          </a:xfrm>
        </p:spPr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8" name="Stopka — symbol zastępczy 7">
            <a:extLst>
              <a:ext uri="{FF2B5EF4-FFF2-40B4-BE49-F238E27FC236}">
                <a16:creationId xmlns=""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=""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294A09A9-5501-47C1-A89A-A340965A2BE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32" name="Zawartość — symbol zastępczy 5">
            <a:extLst>
              <a:ext uri="{FF2B5EF4-FFF2-40B4-BE49-F238E27FC236}">
                <a16:creationId xmlns=""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lang="pl-PL" sz="2400"/>
            </a:lvl1pPr>
            <a:lvl2pPr marL="228600">
              <a:buClr>
                <a:srgbClr val="73292A"/>
              </a:buClr>
              <a:defRPr lang="pl-PL" sz="2000"/>
            </a:lvl2pPr>
            <a:lvl3pPr marL="685800">
              <a:buClr>
                <a:srgbClr val="73292A"/>
              </a:buClr>
              <a:defRPr lang="pl-PL" sz="1800"/>
            </a:lvl3pPr>
            <a:lvl4pPr marL="1143000">
              <a:buClr>
                <a:srgbClr val="73292A"/>
              </a:buClr>
              <a:defRPr lang="pl-PL" sz="1600"/>
            </a:lvl4pPr>
            <a:lvl5pPr marL="1600200">
              <a:buClr>
                <a:srgbClr val="73292A"/>
              </a:buClr>
              <a:defRPr lang="pl-PL" sz="16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pic>
        <p:nvPicPr>
          <p:cNvPr id="6" name="Obraz 5" descr="Obraz zawierający kwiat, roślinę&#10;&#10;Opis wygenerowany automatycznie">
            <a:extLst>
              <a:ext uri="{FF2B5EF4-FFF2-40B4-BE49-F238E27FC236}">
                <a16:creationId xmlns=""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kst — symbol zastępczy 33">
            <a:extLst>
              <a:ext uri="{FF2B5EF4-FFF2-40B4-BE49-F238E27FC236}">
                <a16:creationId xmlns=""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pl-PL" sz="30000">
                <a:solidFill>
                  <a:schemeClr val="bg1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pl-PL" noProof="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>
              <a:solidFill>
                <a:schemeClr val="bg1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=""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pic>
        <p:nvPicPr>
          <p:cNvPr id="11" name="Obraz 10" descr="Obraz zawierający mięczaka, owada&#10;&#10;Opis wygenerowany automatycznie">
            <a:extLst>
              <a:ext uri="{FF2B5EF4-FFF2-40B4-BE49-F238E27FC236}">
                <a16:creationId xmlns=""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8028" y="1389888"/>
            <a:ext cx="8695944" cy="1325880"/>
          </a:xfrm>
        </p:spPr>
        <p:txBody>
          <a:bodyPr rtlCol="0"/>
          <a:lstStyle>
            <a:lvl1pPr algn="ctr">
              <a:defRPr lang="pl-PL"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=""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pl-PL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lang="pl-PL"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pl-PL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pl-PL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pl-PL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</p:txBody>
      </p:sp>
      <p:sp>
        <p:nvSpPr>
          <p:cNvPr id="14" name="Stopka — symbol zastępczy 13">
            <a:extLst>
              <a:ext uri="{FF2B5EF4-FFF2-40B4-BE49-F238E27FC236}">
                <a16:creationId xmlns=""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15" name="Numer slajdu — symbol zastępczy 14">
            <a:extLst>
              <a:ext uri="{FF2B5EF4-FFF2-40B4-BE49-F238E27FC236}">
                <a16:creationId xmlns=""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294A09A9-5501-47C1-A89A-A340965A2BE2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=""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pic>
        <p:nvPicPr>
          <p:cNvPr id="11" name="Obraz 10" descr="Zbliżenie na roślinę&#10;&#10;Opis generowany automatycznie z niskim poziomem pewności">
            <a:extLst>
              <a:ext uri="{FF2B5EF4-FFF2-40B4-BE49-F238E27FC236}">
                <a16:creationId xmlns=""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Obraz 8" descr="Obraz zawierający ozdoby, sieć szkieletową&#10;&#10;Opis wygenerowany automatycznie">
            <a:extLst>
              <a:ext uri="{FF2B5EF4-FFF2-40B4-BE49-F238E27FC236}">
                <a16:creationId xmlns=""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=""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Obraz 14" descr="Obraz zawierający ceramikę, porcelanę&#10;&#10;Opis wygenerowany automatycznie">
            <a:extLst>
              <a:ext uri="{FF2B5EF4-FFF2-40B4-BE49-F238E27FC236}">
                <a16:creationId xmlns=""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=""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153668" y="3977640"/>
            <a:ext cx="9884664" cy="731520"/>
          </a:xfrm>
        </p:spPr>
        <p:txBody>
          <a:bodyPr rtlCol="0" anchor="b">
            <a:normAutofit/>
          </a:bodyPr>
          <a:lstStyle>
            <a:lvl1pPr algn="ctr">
              <a:defRPr lang="pl-PL" sz="44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=""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rtlCol="0" anchor="ctr"/>
          <a:lstStyle>
            <a:lvl1pPr marL="0" indent="0" algn="ctr">
              <a:buNone/>
              <a:defRPr lang="pl-PL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lang="pl-PL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pl-PL"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=""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 rtlCol="0"/>
          <a:lstStyle>
            <a:lvl1pPr>
              <a:defRPr lang="pl-PL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pl-PL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pl-PL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pl-PL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pl-PL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=""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294A09A9-5501-47C1-A89A-A340965A2BE2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rótki tytuł i zawartoś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pl-PL"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=""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 rtlCol="0"/>
          <a:lstStyle>
            <a:lvl1pPr>
              <a:defRPr lang="pl-PL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pl-PL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pl-PL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pl-PL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pl-PL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=""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294A09A9-5501-47C1-A89A-A340965A2BE2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pic>
        <p:nvPicPr>
          <p:cNvPr id="8" name="Obraz 7" descr="Obraz przedstawiający grzyba&#10;&#10;Opis wygenerowany automatycznie">
            <a:extLst>
              <a:ext uri="{FF2B5EF4-FFF2-40B4-BE49-F238E27FC236}">
                <a16:creationId xmlns=""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=""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pic>
        <p:nvPicPr>
          <p:cNvPr id="16" name="Obraz 15" descr="Obraz zawierający kwiat, roślinę&#10;&#10;Opis wygenerowany automatycznie">
            <a:extLst>
              <a:ext uri="{FF2B5EF4-FFF2-40B4-BE49-F238E27FC236}">
                <a16:creationId xmlns=""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Obraz 18" descr="Obraz zawierający mięczaka, owada&#10;&#10;Opis wygenerowany automatycznie">
            <a:extLst>
              <a:ext uri="{FF2B5EF4-FFF2-40B4-BE49-F238E27FC236}">
                <a16:creationId xmlns=""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3456" y="2404872"/>
            <a:ext cx="8705088" cy="2002536"/>
          </a:xfrm>
        </p:spPr>
        <p:txBody>
          <a:bodyPr rtlCol="0" anchor="t">
            <a:normAutofit/>
          </a:bodyPr>
          <a:lstStyle>
            <a:lvl1pPr algn="ctr">
              <a:defRPr lang="pl-PL" sz="44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=""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rtlCol="0" anchor="ctr"/>
          <a:lstStyle>
            <a:lvl1pPr marL="0" indent="0" algn="ctr">
              <a:buNone/>
              <a:defRPr lang="pl-PL" sz="2400">
                <a:solidFill>
                  <a:schemeClr val="accent3"/>
                </a:solidFill>
              </a:defRPr>
            </a:lvl1pPr>
            <a:lvl2pPr marL="457200" indent="0">
              <a:buNone/>
              <a:defRPr lang="pl-PL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27" name="Tekst — symbol zastępczy 24">
            <a:extLst>
              <a:ext uri="{FF2B5EF4-FFF2-40B4-BE49-F238E27FC236}">
                <a16:creationId xmlns=""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 rtlCol="0">
            <a:noAutofit/>
          </a:bodyPr>
          <a:lstStyle>
            <a:lvl1pPr marL="0" indent="0">
              <a:buNone/>
              <a:defRPr lang="pl-PL" sz="14000" b="1">
                <a:solidFill>
                  <a:schemeClr val="tx2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pl-PL" noProof="0" dirty="0"/>
              <a:t>”</a:t>
            </a:r>
          </a:p>
        </p:txBody>
      </p:sp>
      <p:sp>
        <p:nvSpPr>
          <p:cNvPr id="28" name="Tekst — symbol zastępczy 24">
            <a:extLst>
              <a:ext uri="{FF2B5EF4-FFF2-40B4-BE49-F238E27FC236}">
                <a16:creationId xmlns=""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 rtlCol="0">
            <a:noAutofit/>
          </a:bodyPr>
          <a:lstStyle>
            <a:lvl1pPr marL="0" indent="0">
              <a:buNone/>
              <a:defRPr lang="pl-PL" sz="14000" b="1">
                <a:solidFill>
                  <a:schemeClr val="tx2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pl-PL" noProof="0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pic>
        <p:nvPicPr>
          <p:cNvPr id="10" name="Obraz 9" descr="Obraz zawierający mięczaka, owada&#10;&#10;Opis wygenerowany automatycznie">
            <a:extLst>
              <a:ext uri="{FF2B5EF4-FFF2-40B4-BE49-F238E27FC236}">
                <a16:creationId xmlns=""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 lang="pl-PL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22" name="Obraz — symbol zastępczy 17">
            <a:extLst>
              <a:ext uri="{FF2B5EF4-FFF2-40B4-BE49-F238E27FC236}">
                <a16:creationId xmlns=""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pl-PL" sz="18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0" name="Tekst — symbol zastępczy 19">
            <a:extLst>
              <a:ext uri="{FF2B5EF4-FFF2-40B4-BE49-F238E27FC236}">
                <a16:creationId xmlns=""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21" name="Tekst — symbol zastępczy 19">
            <a:extLst>
              <a:ext uri="{FF2B5EF4-FFF2-40B4-BE49-F238E27FC236}">
                <a16:creationId xmlns=""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600"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1" name="Obraz — symbol zastępczy 17">
            <a:extLst>
              <a:ext uri="{FF2B5EF4-FFF2-40B4-BE49-F238E27FC236}">
                <a16:creationId xmlns=""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pl-PL" sz="18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33" name="Tekst — symbol zastępczy 19">
            <a:extLst>
              <a:ext uri="{FF2B5EF4-FFF2-40B4-BE49-F238E27FC236}">
                <a16:creationId xmlns=""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2" name="Tekst — symbol zastępczy 19">
            <a:extLst>
              <a:ext uri="{FF2B5EF4-FFF2-40B4-BE49-F238E27FC236}">
                <a16:creationId xmlns=""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600"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0" name="Obraz — symbol zastępczy 17">
            <a:extLst>
              <a:ext uri="{FF2B5EF4-FFF2-40B4-BE49-F238E27FC236}">
                <a16:creationId xmlns=""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pl-PL" sz="18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35" name="Tekst — symbol zastępczy 19">
            <a:extLst>
              <a:ext uri="{FF2B5EF4-FFF2-40B4-BE49-F238E27FC236}">
                <a16:creationId xmlns=""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4" name="Tekst — symbol zastępczy 19">
            <a:extLst>
              <a:ext uri="{FF2B5EF4-FFF2-40B4-BE49-F238E27FC236}">
                <a16:creationId xmlns=""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600"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29" name="Obraz — symbol zastępczy 17">
            <a:extLst>
              <a:ext uri="{FF2B5EF4-FFF2-40B4-BE49-F238E27FC236}">
                <a16:creationId xmlns=""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pl-PL" sz="18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37" name="Tekst — symbol zastępczy 19">
            <a:extLst>
              <a:ext uri="{FF2B5EF4-FFF2-40B4-BE49-F238E27FC236}">
                <a16:creationId xmlns=""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6" name="Tekst — symbol zastępczy 19">
            <a:extLst>
              <a:ext uri="{FF2B5EF4-FFF2-40B4-BE49-F238E27FC236}">
                <a16:creationId xmlns=""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600"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=""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=""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294A09A9-5501-47C1-A89A-A340965A2BE2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pic>
        <p:nvPicPr>
          <p:cNvPr id="10" name="Obraz 9" descr="Obraz zawierający mięczaka, owada&#10;&#10;Opis wygenerowany automatycznie">
            <a:extLst>
              <a:ext uri="{FF2B5EF4-FFF2-40B4-BE49-F238E27FC236}">
                <a16:creationId xmlns=""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 lang="pl-PL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22" name="Obraz — symbol zastępczy 17">
            <a:extLst>
              <a:ext uri="{FF2B5EF4-FFF2-40B4-BE49-F238E27FC236}">
                <a16:creationId xmlns=""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pl-PL" sz="18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0" name="Tekst — symbol zastępczy 19">
            <a:extLst>
              <a:ext uri="{FF2B5EF4-FFF2-40B4-BE49-F238E27FC236}">
                <a16:creationId xmlns=""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21" name="Tekst — symbol zastępczy 19">
            <a:extLst>
              <a:ext uri="{FF2B5EF4-FFF2-40B4-BE49-F238E27FC236}">
                <a16:creationId xmlns=""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400" spc="20" baseline="0"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6" name="Obraz — symbol zastępczy 17">
            <a:extLst>
              <a:ext uri="{FF2B5EF4-FFF2-40B4-BE49-F238E27FC236}">
                <a16:creationId xmlns=""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pl-PL" sz="18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5" name="Tekst — symbol zastępczy 19">
            <a:extLst>
              <a:ext uri="{FF2B5EF4-FFF2-40B4-BE49-F238E27FC236}">
                <a16:creationId xmlns=""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4" name="Tekst — symbol zastępczy 19">
            <a:extLst>
              <a:ext uri="{FF2B5EF4-FFF2-40B4-BE49-F238E27FC236}">
                <a16:creationId xmlns=""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400" spc="20" baseline="0"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1" name="Obraz — symbol zastępczy 17">
            <a:extLst>
              <a:ext uri="{FF2B5EF4-FFF2-40B4-BE49-F238E27FC236}">
                <a16:creationId xmlns=""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pl-PL" sz="18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33" name="Tekst — symbol zastępczy 19">
            <a:extLst>
              <a:ext uri="{FF2B5EF4-FFF2-40B4-BE49-F238E27FC236}">
                <a16:creationId xmlns=""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2" name="Tekst — symbol zastępczy 19">
            <a:extLst>
              <a:ext uri="{FF2B5EF4-FFF2-40B4-BE49-F238E27FC236}">
                <a16:creationId xmlns=""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400" spc="20" baseline="0"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16" name="Obraz — symbol zastępczy 17">
            <a:extLst>
              <a:ext uri="{FF2B5EF4-FFF2-40B4-BE49-F238E27FC236}">
                <a16:creationId xmlns=""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pl-PL" sz="18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3" name="Tekst — symbol zastępczy 19">
            <a:extLst>
              <a:ext uri="{FF2B5EF4-FFF2-40B4-BE49-F238E27FC236}">
                <a16:creationId xmlns=""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18" name="Tekst — symbol zastępczy 19">
            <a:extLst>
              <a:ext uri="{FF2B5EF4-FFF2-40B4-BE49-F238E27FC236}">
                <a16:creationId xmlns=""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400" spc="20" baseline="0"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0" name="Obraz — symbol zastępczy 17">
            <a:extLst>
              <a:ext uri="{FF2B5EF4-FFF2-40B4-BE49-F238E27FC236}">
                <a16:creationId xmlns=""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pl-PL" sz="18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35" name="Tekst — symbol zastępczy 19">
            <a:extLst>
              <a:ext uri="{FF2B5EF4-FFF2-40B4-BE49-F238E27FC236}">
                <a16:creationId xmlns=""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4" name="Tekst — symbol zastępczy 19">
            <a:extLst>
              <a:ext uri="{FF2B5EF4-FFF2-40B4-BE49-F238E27FC236}">
                <a16:creationId xmlns=""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400" spc="20" baseline="0"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14" name="Obraz — symbol zastępczy 17">
            <a:extLst>
              <a:ext uri="{FF2B5EF4-FFF2-40B4-BE49-F238E27FC236}">
                <a16:creationId xmlns=""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pl-PL" sz="18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7" name="Tekst — symbol zastępczy 19">
            <a:extLst>
              <a:ext uri="{FF2B5EF4-FFF2-40B4-BE49-F238E27FC236}">
                <a16:creationId xmlns=""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25" name="Tekst — symbol zastępczy 19">
            <a:extLst>
              <a:ext uri="{FF2B5EF4-FFF2-40B4-BE49-F238E27FC236}">
                <a16:creationId xmlns=""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400" spc="20" baseline="0"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29" name="Obraz — symbol zastępczy 17">
            <a:extLst>
              <a:ext uri="{FF2B5EF4-FFF2-40B4-BE49-F238E27FC236}">
                <a16:creationId xmlns=""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pl-PL" sz="18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37" name="Tekst — symbol zastępczy 19">
            <a:extLst>
              <a:ext uri="{FF2B5EF4-FFF2-40B4-BE49-F238E27FC236}">
                <a16:creationId xmlns=""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6" name="Tekst — symbol zastępczy 19">
            <a:extLst>
              <a:ext uri="{FF2B5EF4-FFF2-40B4-BE49-F238E27FC236}">
                <a16:creationId xmlns=""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400" spc="20" baseline="0"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7" name="Obraz — symbol zastępczy 17">
            <a:extLst>
              <a:ext uri="{FF2B5EF4-FFF2-40B4-BE49-F238E27FC236}">
                <a16:creationId xmlns=""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pl-PL" sz="18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2" name="Tekst — symbol zastępczy 19">
            <a:extLst>
              <a:ext uri="{FF2B5EF4-FFF2-40B4-BE49-F238E27FC236}">
                <a16:creationId xmlns=""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1" name="Tekst — symbol zastępczy 19">
            <a:extLst>
              <a:ext uri="{FF2B5EF4-FFF2-40B4-BE49-F238E27FC236}">
                <a16:creationId xmlns=""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pl-PL" sz="1400" spc="20" baseline="0"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=""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=""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294A09A9-5501-47C1-A89A-A340965A2BE2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>
            <a:extLst>
              <a:ext uri="{FF2B5EF4-FFF2-40B4-BE49-F238E27FC236}">
                <a16:creationId xmlns=""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l-PL"/>
            </a:defPPr>
          </a:lstStyle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=""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pl-PL"/>
            </a:def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=""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pl-PL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=""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pl-PL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fld id="{294A09A9-5501-47C1-A89A-A340965A2BE2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l-PL" sz="4400" kern="1200">
          <a:solidFill>
            <a:schemeClr val="accent3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lang="pl-PL"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pl-PL"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pl-PL"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pl-PL"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pl-PL"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5KvtDGnBiew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lVw-0WyQ8SI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pl-PL" noProof="0" smtClean="0"/>
              <a:t>1</a:t>
            </a:fld>
            <a:endParaRPr lang="pl-PL" noProof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="" xmlns:a16="http://schemas.microsoft.com/office/drawing/2014/main" id="{DD24180B-35BA-C28E-820F-59C84FBDD99A}"/>
              </a:ext>
            </a:extLst>
          </p:cNvPr>
          <p:cNvSpPr txBox="1">
            <a:spLocks/>
          </p:cNvSpPr>
          <p:nvPr/>
        </p:nvSpPr>
        <p:spPr>
          <a:xfrm>
            <a:off x="1418680" y="-326082"/>
            <a:ext cx="10113763" cy="33508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l-PL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4400" kern="1200">
                <a:solidFill>
                  <a:schemeClr val="accent3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endParaRPr lang="pl-PL" sz="6600" b="1" dirty="0">
              <a:solidFill>
                <a:schemeClr val="bg1"/>
              </a:solidFill>
              <a:latin typeface="Old English Text MT" panose="03040902040508030806" pitchFamily="66" charset="0"/>
            </a:endParaRPr>
          </a:p>
        </p:txBody>
      </p:sp>
      <p:pic>
        <p:nvPicPr>
          <p:cNvPr id="2052" name="Picture 4" descr="Uklad Sloneczny | Space pictures, Picture, S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2860" cy="74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382436" y="204615"/>
            <a:ext cx="108836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600" b="1" dirty="0">
                <a:solidFill>
                  <a:schemeClr val="bg1"/>
                </a:solidFill>
                <a:latin typeface="Old English Text MT" panose="03040902040508030806" pitchFamily="66" charset="0"/>
              </a:rPr>
              <a:t>Wirtualna wycieczka szlakiem </a:t>
            </a:r>
            <a:br>
              <a:rPr lang="pl-PL" sz="6600" b="1" dirty="0">
                <a:solidFill>
                  <a:schemeClr val="bg1"/>
                </a:solidFill>
                <a:latin typeface="Old English Text MT" panose="03040902040508030806" pitchFamily="66" charset="0"/>
              </a:rPr>
            </a:br>
            <a:r>
              <a:rPr lang="pl-PL" sz="6600" b="1" dirty="0">
                <a:solidFill>
                  <a:schemeClr val="bg1"/>
                </a:solidFill>
                <a:latin typeface="Old English Text MT" panose="03040902040508030806" pitchFamily="66" charset="0"/>
              </a:rPr>
              <a:t>Mikołaja Kopernika</a:t>
            </a:r>
          </a:p>
        </p:txBody>
      </p:sp>
    </p:spTree>
    <p:extLst>
      <p:ext uri="{BB962C8B-B14F-4D97-AF65-F5344CB8AC3E}">
        <p14:creationId xmlns:p14="http://schemas.microsoft.com/office/powerpoint/2010/main" val="23301111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i="1" dirty="0">
                <a:latin typeface="Old English Text MT" panose="03040902040508030806" pitchFamily="66" charset="0"/>
              </a:rPr>
              <a:t>LIDZBARK WARMIŃSKI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989226" y="6363701"/>
            <a:ext cx="1710810" cy="2183476"/>
          </a:xfrm>
        </p:spPr>
        <p:txBody>
          <a:bodyPr/>
          <a:lstStyle/>
          <a:p>
            <a:pPr marL="0" indent="0">
              <a:buNone/>
            </a:pPr>
            <a:endParaRPr lang="pl-PL" dirty="0">
              <a:latin typeface="Old English Text MT" panose="03040902040508030806" pitchFamily="66" charset="0"/>
            </a:endParaRPr>
          </a:p>
          <a:p>
            <a:endParaRPr lang="pl-PL" dirty="0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pic>
        <p:nvPicPr>
          <p:cNvPr id="13" name="Symbol zastępczy zawartości 10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445829" y="2096368"/>
            <a:ext cx="3517868" cy="33986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Widok z wieży widokowej Zamku w Lidzbarku Warmiński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" y="1968138"/>
            <a:ext cx="2917372" cy="368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zedzamcze, figura św. Katarzyny Aleksandryjskiej - Lidzbark Warmińsk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62" y="1968138"/>
            <a:ext cx="2751611" cy="368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idzbark Warmiński">
            <a:hlinkClick r:id="" action="ppaction://media"/>
            <a:extLst>
              <a:ext uri="{FF2B5EF4-FFF2-40B4-BE49-F238E27FC236}">
                <a16:creationId xmlns="" xmlns:a16="http://schemas.microsoft.com/office/drawing/2014/main" id="{9AC67285-BDE6-9D98-9D66-7E97768E6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3697" y="5495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36816"/>
      </p:ext>
    </p:extLst>
  </p:cSld>
  <p:clrMapOvr>
    <a:masterClrMapping/>
  </p:clrMapOvr>
  <p:transition spd="slow" advTm="5438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4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b="1" i="1" dirty="0">
                <a:latin typeface="Old English Text MT" panose="03040902040508030806" pitchFamily="66" charset="0"/>
              </a:rPr>
              <a:t>GRUDZIĄDZ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121566" y="6368797"/>
            <a:ext cx="1286739" cy="1356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latin typeface="Old English Text MT" panose="03040902040508030806" pitchFamily="66" charset="0"/>
              </a:rPr>
              <a:t/>
            </a:r>
            <a:br>
              <a:rPr lang="pl-PL" dirty="0">
                <a:latin typeface="Old English Text MT" panose="03040902040508030806" pitchFamily="66" charset="0"/>
              </a:rPr>
            </a:br>
            <a:r>
              <a:rPr lang="pl-PL" dirty="0">
                <a:latin typeface="Old English Text MT" panose="03040902040508030806" pitchFamily="66" charset="0"/>
              </a:rPr>
              <a:t/>
            </a:r>
            <a:br>
              <a:rPr lang="pl-PL" dirty="0">
                <a:latin typeface="Old English Text MT" panose="03040902040508030806" pitchFamily="66" charset="0"/>
              </a:rPr>
            </a:br>
            <a:endParaRPr lang="pl-PL" dirty="0">
              <a:latin typeface="Old English Text MT" panose="03040902040508030806" pitchFamily="66" charset="0"/>
            </a:endParaRPr>
          </a:p>
          <a:p>
            <a:endParaRPr lang="pl-PL" dirty="0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pic>
        <p:nvPicPr>
          <p:cNvPr id="10242" name="Picture 2" descr="Mikołaj Kopernik, Traktat o szacunku monety, srebrny numizm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75" y="1912145"/>
            <a:ext cx="3743864" cy="361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nocimg.pl/nocadv/artykuly/f-d/2020/1/7/5/83456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406" y="1957276"/>
            <a:ext cx="2804160" cy="352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nocimg.pl/nocadv/artykuly/f-d/2020/f/0/6/83453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274" y="1957276"/>
            <a:ext cx="2847114" cy="352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udziądz">
            <a:hlinkClick r:id="" action="ppaction://media"/>
            <a:extLst>
              <a:ext uri="{FF2B5EF4-FFF2-40B4-BE49-F238E27FC236}">
                <a16:creationId xmlns="" xmlns:a16="http://schemas.microsoft.com/office/drawing/2014/main" id="{2C0AD757-3E5F-9AF0-F6C9-37DB36DB7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8225" y="5480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20907"/>
      </p:ext>
    </p:extLst>
  </p:cSld>
  <p:clrMapOvr>
    <a:masterClrMapping/>
  </p:clrMapOvr>
  <p:transition spd="slow" advTm="269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b="1" i="1" dirty="0">
                <a:latin typeface="Old English Text MT" panose="03040902040508030806" pitchFamily="66" charset="0"/>
              </a:rPr>
              <a:t>FROMBORK</a:t>
            </a: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2"/>
          </p:nvPr>
        </p:nvSpPr>
        <p:spPr>
          <a:xfrm>
            <a:off x="952182" y="2070317"/>
            <a:ext cx="4879273" cy="3715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latin typeface="Old English Text MT" panose="03040902040508030806" pitchFamily="66" charset="0"/>
              </a:rPr>
              <a:t/>
            </a:r>
            <a:br>
              <a:rPr lang="pl-PL" dirty="0">
                <a:latin typeface="Old English Text MT" panose="03040902040508030806" pitchFamily="66" charset="0"/>
              </a:rPr>
            </a:br>
            <a:r>
              <a:rPr lang="pl-PL" dirty="0">
                <a:latin typeface="Old English Text MT" panose="03040902040508030806" pitchFamily="66" charset="0"/>
              </a:rPr>
              <a:t/>
            </a:r>
            <a:br>
              <a:rPr lang="pl-PL" dirty="0">
                <a:latin typeface="Old English Text MT" panose="03040902040508030806" pitchFamily="66" charset="0"/>
              </a:rPr>
            </a:br>
            <a:endParaRPr lang="pl-PL" dirty="0">
              <a:latin typeface="Old English Text MT" panose="03040902040508030806" pitchFamily="66" charset="0"/>
            </a:endParaRPr>
          </a:p>
          <a:p>
            <a:endParaRPr lang="pl-PL" dirty="0">
              <a:latin typeface="Old English Text MT" panose="03040902040508030806" pitchFamily="66" charset="0"/>
            </a:endParaRPr>
          </a:p>
        </p:txBody>
      </p:sp>
      <p:pic>
        <p:nvPicPr>
          <p:cNvPr id="9220" name="Picture 4" descr="Mikołaj Kopernik kanonik warmiński - Jan Jerzy Górny | książka w tezeusz.pl  książki promocje, używane książki, nowości wydawnic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913" y="2035811"/>
            <a:ext cx="3726613" cy="3750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04" y="2038677"/>
            <a:ext cx="2883870" cy="3422924"/>
          </a:xfrm>
          <a:prstGeom prst="rect">
            <a:avLst/>
          </a:prstGeom>
        </p:spPr>
      </p:pic>
      <p:pic>
        <p:nvPicPr>
          <p:cNvPr id="4098" name="Picture 2" descr="Ilustracj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2035810"/>
            <a:ext cx="2950061" cy="34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Frombork">
            <a:hlinkClick r:id="" action="ppaction://media"/>
            <a:extLst>
              <a:ext uri="{FF2B5EF4-FFF2-40B4-BE49-F238E27FC236}">
                <a16:creationId xmlns="" xmlns:a16="http://schemas.microsoft.com/office/drawing/2014/main" id="{37492FE0-C3C9-D914-F866-CD9CE3013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35018" y="5451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25896"/>
      </p:ext>
    </p:extLst>
  </p:cSld>
  <p:clrMapOvr>
    <a:masterClrMapping/>
  </p:clrMapOvr>
  <p:transition spd="slow" advTm="5342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stopki 6">
            <a:extLst>
              <a:ext uri="{FF2B5EF4-FFF2-40B4-BE49-F238E27FC236}">
                <a16:creationId xmlns="" xmlns:a16="http://schemas.microsoft.com/office/drawing/2014/main" id="{2E4491C0-1BE7-6C33-8670-2E1C45E0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="" xmlns:a16="http://schemas.microsoft.com/office/drawing/2014/main" id="{FD850454-7B56-4149-3D4C-659DA34E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pic>
        <p:nvPicPr>
          <p:cNvPr id="2" name="Multimedia online 1" title="Frombork - co warto zobaczyć w mieście Kopernika? [Porada na weekend]">
            <a:hlinkClick r:id="" action="ppaction://media"/>
            <a:extLst>
              <a:ext uri="{FF2B5EF4-FFF2-40B4-BE49-F238E27FC236}">
                <a16:creationId xmlns="" xmlns:a16="http://schemas.microsoft.com/office/drawing/2014/main" id="{E3002C8B-9D63-8C6D-A890-92FA3743F5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600" y="284672"/>
            <a:ext cx="11589589" cy="620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5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A5EB5DC-8C2B-5750-6E12-9A35C0FF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defPPr>
              <a:defRPr lang="pl-PL"/>
            </a:defPPr>
          </a:lstStyle>
          <a:p>
            <a:pPr rtl="0"/>
            <a:r>
              <a:rPr lang="pl-PL" sz="7200" b="1" i="1" dirty="0">
                <a:latin typeface="Old English Text MT" panose="03040902040508030806" pitchFamily="66" charset="0"/>
              </a:rPr>
              <a:t>Autor</a:t>
            </a:r>
            <a:r>
              <a:rPr lang="pl-PL" sz="8000" b="1" i="1" dirty="0">
                <a:latin typeface="Old English Text MT" panose="03040902040508030806" pitchFamily="66" charset="0"/>
              </a:rPr>
              <a:t>:</a:t>
            </a:r>
          </a:p>
        </p:txBody>
      </p:sp>
      <p:sp>
        <p:nvSpPr>
          <p:cNvPr id="5" name="Zawartość — symbol zastępczy 4">
            <a:extLst>
              <a:ext uri="{FF2B5EF4-FFF2-40B4-BE49-F238E27FC236}">
                <a16:creationId xmlns="" xmlns:a16="http://schemas.microsoft.com/office/drawing/2014/main" id="{AAF5CF3F-E5EF-5769-3F83-24ADB441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1683" y="808123"/>
            <a:ext cx="5385759" cy="4162762"/>
          </a:xfrm>
        </p:spPr>
        <p:txBody>
          <a:bodyPr rtlCol="0">
            <a:normAutofit fontScale="70000" lnSpcReduction="20000"/>
          </a:bodyPr>
          <a:lstStyle>
            <a:defPPr>
              <a:defRPr lang="pl-PL"/>
            </a:defPPr>
          </a:lstStyle>
          <a:p>
            <a:pPr rtl="0"/>
            <a:r>
              <a:rPr lang="pl-PL" sz="3600" spc="-150" dirty="0"/>
              <a:t/>
            </a:r>
            <a:br>
              <a:rPr lang="pl-PL" sz="3600" spc="-150" dirty="0"/>
            </a:br>
            <a:r>
              <a:rPr lang="pl-PL" sz="3600" spc="-150" dirty="0"/>
              <a:t/>
            </a:r>
            <a:br>
              <a:rPr lang="pl-PL" sz="3600" spc="-150" dirty="0"/>
            </a:br>
            <a:r>
              <a:rPr lang="pl-PL" sz="5200" b="1" spc="-150" dirty="0"/>
              <a:t>Ernest Mogielnicki</a:t>
            </a:r>
          </a:p>
          <a:p>
            <a:pPr rtl="0"/>
            <a:r>
              <a:rPr lang="pl-PL" sz="5200" spc="-150" dirty="0"/>
              <a:t>Zespół </a:t>
            </a:r>
            <a:br>
              <a:rPr lang="pl-PL" sz="5200" spc="-150" dirty="0"/>
            </a:br>
            <a:r>
              <a:rPr lang="pl-PL" sz="5200" spc="-150" dirty="0"/>
              <a:t>Szkolno – Przedszkolny </a:t>
            </a:r>
            <a:br>
              <a:rPr lang="pl-PL" sz="5200" spc="-150" dirty="0"/>
            </a:br>
            <a:r>
              <a:rPr lang="pl-PL" sz="5200" spc="-150" dirty="0"/>
              <a:t>w Radziłowie</a:t>
            </a:r>
          </a:p>
        </p:txBody>
      </p:sp>
    </p:spTree>
    <p:extLst>
      <p:ext uri="{BB962C8B-B14F-4D97-AF65-F5344CB8AC3E}">
        <p14:creationId xmlns:p14="http://schemas.microsoft.com/office/powerpoint/2010/main" val="2790251853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6002655-34DF-25F9-4640-B2CE5329A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66" y="5541264"/>
            <a:ext cx="11257472" cy="1325880"/>
          </a:xfrm>
        </p:spPr>
        <p:txBody>
          <a:bodyPr rtlCol="0">
            <a:normAutofit/>
          </a:bodyPr>
          <a:lstStyle>
            <a:defPPr>
              <a:defRPr lang="pl-PL"/>
            </a:defPPr>
          </a:lstStyle>
          <a:p>
            <a:pPr rtl="0"/>
            <a:r>
              <a:rPr lang="pl-PL" sz="3600" b="1" dirty="0">
                <a:latin typeface="Old English Text MT" panose="03040902040508030806" pitchFamily="66" charset="0"/>
                <a:cs typeface="Times New Roman" panose="02020603050405020304" pitchFamily="18" charset="0"/>
              </a:rPr>
              <a:t>MIASTA ZWIĄZANE Z M. KOPERNIKIEM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=""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03F21EEC-458B-5AB1-F599-D65915007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479" y="0"/>
            <a:ext cx="9851042" cy="56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994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CEF4D5B-3E14-1349-3E16-232AA74EE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defPPr>
              <a:defRPr lang="pl-PL"/>
            </a:defPPr>
          </a:lstStyle>
          <a:p>
            <a:pPr rtl="0"/>
            <a:r>
              <a:rPr lang="pl-PL" sz="6000" b="1" i="1" dirty="0">
                <a:latin typeface="Old English Text MT" panose="03040902040508030806" pitchFamily="66" charset="0"/>
              </a:rPr>
              <a:t>TORUŃ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="" xmlns:a16="http://schemas.microsoft.com/office/drawing/2014/main" id="{E336DC79-3EA6-7325-3D0B-C041B8501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7884" y="5949092"/>
            <a:ext cx="7674398" cy="4745971"/>
          </a:xfrm>
        </p:spPr>
        <p:txBody>
          <a:bodyPr rtlCol="0">
            <a:normAutofit/>
          </a:bodyPr>
          <a:lstStyle>
            <a:defPPr>
              <a:defRPr lang="pl-PL"/>
            </a:defPPr>
          </a:lstStyle>
          <a:p>
            <a:pPr marL="914400" lvl="2" indent="0">
              <a:buNone/>
            </a:pPr>
            <a:r>
              <a:rPr lang="pl-PL" sz="1400" u="sng" dirty="0"/>
              <a:t/>
            </a:r>
            <a:br>
              <a:rPr lang="pl-PL" sz="1400" u="sng" dirty="0"/>
            </a:br>
            <a:endParaRPr lang="pl-PL" sz="2000" dirty="0">
              <a:latin typeface="Old English Text MT" panose="03040902040508030806" pitchFamily="66" charset="0"/>
            </a:endParaRPr>
          </a:p>
          <a:p>
            <a:pPr marL="914400" lvl="2" indent="0">
              <a:buNone/>
            </a:pPr>
            <a:endParaRPr lang="pl-PL" sz="1600" dirty="0">
              <a:solidFill>
                <a:schemeClr val="accent3"/>
              </a:solidFill>
              <a:latin typeface="Old English Text MT" panose="03040902040508030806" pitchFamily="66" charset="0"/>
              <a:ea typeface="+mn-lt"/>
              <a:cs typeface="Gill Sans Light" panose="020B0302020104020203" pitchFamily="34" charset="-79"/>
            </a:endParaRPr>
          </a:p>
        </p:txBody>
      </p:sp>
      <p:pic>
        <p:nvPicPr>
          <p:cNvPr id="12" name="Obraz 11" descr="Browar Toruń Regionalny - Toruński przewodnik - Mikołaj Kopernik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63" y="2196548"/>
            <a:ext cx="3431945" cy="3320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Kościół, Pomnik, Turystyka, Podróż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92" y="2278172"/>
            <a:ext cx="2956453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oruń, Wisła, Nabrzeże, Panorama, Pols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71" y="2278172"/>
            <a:ext cx="3001992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oruń">
            <a:hlinkClick r:id="" action="ppaction://media"/>
            <a:extLst>
              <a:ext uri="{FF2B5EF4-FFF2-40B4-BE49-F238E27FC236}">
                <a16:creationId xmlns="" xmlns:a16="http://schemas.microsoft.com/office/drawing/2014/main" id="{EBB0B7EE-23C4-4F38-A3E9-B618ADA02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12608" y="5428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21164"/>
      </p:ext>
    </p:extLst>
  </p:cSld>
  <p:clrMapOvr>
    <a:masterClrMapping/>
  </p:clrMapOvr>
  <p:transition spd="slow" advTm="3160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1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6B3A1FBA-29B6-6B3D-C289-1B2CFBB94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Multimedia online 10" title="ONE DAY IN TORUŃ (POLAND) | 4K UHD | Time-Lapse-Walk through an amazing UNESCO listed oldtown">
            <a:hlinkClick r:id="" action="ppaction://media"/>
            <a:extLst>
              <a:ext uri="{FF2B5EF4-FFF2-40B4-BE49-F238E27FC236}">
                <a16:creationId xmlns="" xmlns:a16="http://schemas.microsoft.com/office/drawing/2014/main" id="{165C6DF5-8FA2-0D66-DCB6-D203AD37177A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1706" y="327804"/>
            <a:ext cx="11222966" cy="6229507"/>
          </a:xfrm>
          <a:prstGeom prst="rect">
            <a:avLst/>
          </a:prstGeom>
        </p:spPr>
      </p:pic>
      <p:sp>
        <p:nvSpPr>
          <p:cNvPr id="7" name="Symbol zastępczy stopki 6">
            <a:extLst>
              <a:ext uri="{FF2B5EF4-FFF2-40B4-BE49-F238E27FC236}">
                <a16:creationId xmlns="" xmlns:a16="http://schemas.microsoft.com/office/drawing/2014/main" id="{2E4491C0-1BE7-6C33-8670-2E1C45E0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="" xmlns:a16="http://schemas.microsoft.com/office/drawing/2014/main" id="{FD850454-7B56-4149-3D4C-659DA34E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pl-PL" noProof="0" smtClean="0"/>
              <a:t>4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90676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i="1" dirty="0">
                <a:latin typeface="Old English Text MT" panose="03040902040508030806" pitchFamily="66" charset="0"/>
              </a:rPr>
              <a:t>KRAKÓW</a:t>
            </a: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13" name="AutoShape 6" descr="Ludzie.info - Mikołaj Kopernik"/>
          <p:cNvSpPr>
            <a:spLocks noGrp="1" noChangeAspect="1" noChangeArrowheads="1"/>
          </p:cNvSpPr>
          <p:nvPr>
            <p:ph sz="half" idx="2"/>
          </p:nvPr>
        </p:nvSpPr>
        <p:spPr bwMode="auto">
          <a:xfrm>
            <a:off x="11335109" y="5687772"/>
            <a:ext cx="6247982" cy="407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>
                <a:latin typeface="Old English Text MT" panose="03040902040508030806" pitchFamily="66" charset="0"/>
              </a:rPr>
              <a:t/>
            </a:r>
            <a:br>
              <a:rPr lang="pl-PL" sz="1800" dirty="0">
                <a:latin typeface="Old English Text MT" panose="03040902040508030806" pitchFamily="66" charset="0"/>
              </a:rPr>
            </a:br>
            <a:endParaRPr lang="pl-PL" sz="1800" dirty="0">
              <a:latin typeface="Old English Text MT" panose="03040902040508030806" pitchFamily="66" charset="0"/>
            </a:endParaRPr>
          </a:p>
          <a:p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839" y="2006359"/>
            <a:ext cx="3302561" cy="40148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0" name="Picture 2" descr="Kościół, Bazylika, Architektu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20" y="2404268"/>
            <a:ext cx="295614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lustracj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85" y="2404268"/>
            <a:ext cx="3077306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raków">
            <a:hlinkClick r:id="" action="ppaction://media"/>
            <a:extLst>
              <a:ext uri="{FF2B5EF4-FFF2-40B4-BE49-F238E27FC236}">
                <a16:creationId xmlns="" xmlns:a16="http://schemas.microsoft.com/office/drawing/2014/main" id="{6E6D6B0F-CA61-757D-9C73-816295BD6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40860" y="5499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70369"/>
      </p:ext>
    </p:extLst>
  </p:cSld>
  <p:clrMapOvr>
    <a:masterClrMapping/>
  </p:clrMapOvr>
  <p:transition spd="slow" advTm="5928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i="1" dirty="0">
                <a:latin typeface="Old English Text MT" panose="03040902040508030806" pitchFamily="66" charset="0"/>
              </a:rPr>
              <a:t>BOLONIA</a:t>
            </a: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pic>
        <p:nvPicPr>
          <p:cNvPr id="4098" name="Picture 2" descr="NICOLAUS COPERNICUS THORUNENSIS - KOPERNIKAŃSKI PORTAL NAUK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724" y="2147977"/>
            <a:ext cx="4057558" cy="3678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074" name="Picture 2" descr="Palazzo del Podestà in Bologna, Italy a famous building in Piazza Maggiore the most important square in the city under a blue sky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147977"/>
            <a:ext cx="2539138" cy="271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lustracj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7" y="2147977"/>
            <a:ext cx="2693715" cy="278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olonia">
            <a:hlinkClick r:id="" action="ppaction://media"/>
            <a:extLst>
              <a:ext uri="{FF2B5EF4-FFF2-40B4-BE49-F238E27FC236}">
                <a16:creationId xmlns="" xmlns:a16="http://schemas.microsoft.com/office/drawing/2014/main" id="{251665DC-50C5-3498-4D38-77446B6B4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0904" y="5481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57331"/>
      </p:ext>
    </p:extLst>
  </p:cSld>
  <p:clrMapOvr>
    <a:masterClrMapping/>
  </p:clrMapOvr>
  <p:transition spd="slow" advTm="2133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b="1" i="1" dirty="0">
                <a:latin typeface="Old English Text MT" panose="03040902040508030806" pitchFamily="66" charset="0"/>
              </a:rPr>
              <a:t>PADWA</a:t>
            </a: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12" name="Prostokąt 11"/>
          <p:cNvSpPr/>
          <p:nvPr/>
        </p:nvSpPr>
        <p:spPr>
          <a:xfrm>
            <a:off x="530436" y="4924490"/>
            <a:ext cx="7964900" cy="119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pl-PL" sz="1700" dirty="0">
                <a:solidFill>
                  <a:srgbClr val="3C3C3C"/>
                </a:solidFill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700" dirty="0">
                <a:solidFill>
                  <a:srgbClr val="3C3C3C"/>
                </a:solidFill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3C3C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dirty="0">
                <a:solidFill>
                  <a:srgbClr val="3C3C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solidFill>
                  <a:srgbClr val="3C3C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Pan doktor Mikołaj Kopernik - konwalia w jego rękach to hołd złożony  medycynie i przyrodzie | Warszawa Nasze Mias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91" y="1933510"/>
            <a:ext cx="3527905" cy="3983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6" name="Picture 2" descr="Padwa - widok na plac Prato della Val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194559"/>
            <a:ext cx="3044235" cy="308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lazzo della Ragione w Padw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47" y="2194559"/>
            <a:ext cx="3044236" cy="308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dwa">
            <a:hlinkClick r:id="" action="ppaction://media"/>
            <a:extLst>
              <a:ext uri="{FF2B5EF4-FFF2-40B4-BE49-F238E27FC236}">
                <a16:creationId xmlns="" xmlns:a16="http://schemas.microsoft.com/office/drawing/2014/main" id="{14D80A0C-8665-B3DC-5E66-34578DAD8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5696" y="5490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20401"/>
      </p:ext>
    </p:extLst>
  </p:cSld>
  <p:clrMapOvr>
    <a:masterClrMapping/>
  </p:clrMapOvr>
  <p:transition spd="slow" advTm="3406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b="1" i="1" dirty="0">
                <a:latin typeface="Old English Text MT" panose="03040902040508030806" pitchFamily="66" charset="0"/>
              </a:rPr>
              <a:t>OLSZTYN</a:t>
            </a: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11" name="Symbol zastępczy tekstu 8"/>
          <p:cNvSpPr>
            <a:spLocks noGrp="1"/>
          </p:cNvSpPr>
          <p:nvPr>
            <p:ph sz="half" idx="2"/>
          </p:nvPr>
        </p:nvSpPr>
        <p:spPr>
          <a:xfrm>
            <a:off x="12168490" y="6570892"/>
            <a:ext cx="1527751" cy="2045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700" dirty="0">
                <a:latin typeface="Old English Text MT" panose="03040902040508030806" pitchFamily="66" charset="0"/>
              </a:rPr>
              <a:t/>
            </a:r>
            <a:br>
              <a:rPr lang="pl-PL" sz="1700" dirty="0">
                <a:latin typeface="Old English Text MT" panose="03040902040508030806" pitchFamily="66" charset="0"/>
              </a:rPr>
            </a:br>
            <a:r>
              <a:rPr lang="pl-PL" sz="1700" dirty="0">
                <a:latin typeface="Old English Text MT" panose="03040902040508030806" pitchFamily="66" charset="0"/>
              </a:rPr>
              <a:t/>
            </a:r>
            <a:br>
              <a:rPr lang="pl-PL" sz="1700" dirty="0">
                <a:latin typeface="Old English Text MT" panose="03040902040508030806" pitchFamily="66" charset="0"/>
              </a:rPr>
            </a:br>
            <a:endParaRPr lang="pl-PL" sz="1700" dirty="0">
              <a:latin typeface="Old English Text MT" panose="03040902040508030806" pitchFamily="66" charset="0"/>
            </a:endParaRPr>
          </a:p>
          <a:p>
            <a:endParaRPr lang="pl-PL" dirty="0"/>
          </a:p>
        </p:txBody>
      </p:sp>
      <p:pic>
        <p:nvPicPr>
          <p:cNvPr id="5122" name="Picture 2" descr="Kopernik. Rewolucje&quot; Wojciecha Orlińskiego, czyli nowa biografia Kopernika.  Czy astronom był polskim szpiegiem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9" y="2090885"/>
            <a:ext cx="4637986" cy="38095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Widok na Zamek w Olsztyn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106" y="2090885"/>
            <a:ext cx="2449209" cy="330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Ławeczka Mikołaja Kopernika w Olsztyn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646" y="2104915"/>
            <a:ext cx="2444262" cy="329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lsztyn">
            <a:hlinkClick r:id="" action="ppaction://media"/>
            <a:extLst>
              <a:ext uri="{FF2B5EF4-FFF2-40B4-BE49-F238E27FC236}">
                <a16:creationId xmlns="" xmlns:a16="http://schemas.microsoft.com/office/drawing/2014/main" id="{3DB43AD4-FCBA-95E3-0D38-3ADA5D5D0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65108" y="5398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14679"/>
      </p:ext>
    </p:extLst>
  </p:cSld>
  <p:clrMapOvr>
    <a:masterClrMapping/>
  </p:clrMapOvr>
  <p:transition spd="slow" advTm="5914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b="1" i="1" dirty="0">
                <a:latin typeface="Old English Text MT" panose="03040902040508030806" pitchFamily="66" charset="0"/>
              </a:rPr>
              <a:t>FERRARA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078090" y="6435770"/>
            <a:ext cx="2888677" cy="1179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500" dirty="0">
                <a:latin typeface="Old English Text MT" panose="03040902040508030806" pitchFamily="66" charset="0"/>
              </a:rPr>
              <a:t/>
            </a:r>
            <a:br>
              <a:rPr lang="pl-PL" sz="1500" dirty="0">
                <a:latin typeface="Old English Text MT" panose="03040902040508030806" pitchFamily="66" charset="0"/>
              </a:rPr>
            </a:br>
            <a:endParaRPr lang="pl-PL" sz="1500" dirty="0">
              <a:latin typeface="Old English Text MT" panose="03040902040508030806" pitchFamily="66" charset="0"/>
            </a:endParaRPr>
          </a:p>
          <a:p>
            <a:pPr marL="0" indent="0">
              <a:buNone/>
            </a:pPr>
            <a:endParaRPr lang="pl-PL" sz="1700" dirty="0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pic>
        <p:nvPicPr>
          <p:cNvPr id="6146" name="Picture 2" descr="Mikołaj Kopernik i jego odkrycie - Wikiki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96" y="2068400"/>
            <a:ext cx="5046452" cy="3410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macchio, tre ponti lub trepponti trójdrożny most. ferrara, emilia romagna włochy - ferrara zdjęcia i obrazy z banku zdję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65" y="4153535"/>
            <a:ext cx="4816265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lica ferrary - ferrara zdjęcia i obrazy z banku zdję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7" y="1950720"/>
            <a:ext cx="4816265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errara">
            <a:hlinkClick r:id="" action="ppaction://media"/>
            <a:extLst>
              <a:ext uri="{FF2B5EF4-FFF2-40B4-BE49-F238E27FC236}">
                <a16:creationId xmlns="" xmlns:a16="http://schemas.microsoft.com/office/drawing/2014/main" id="{E7F31B47-ACFB-EA4F-9F66-97AC23635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39670" y="5478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06"/>
      </p:ext>
    </p:extLst>
  </p:cSld>
  <p:clrMapOvr>
    <a:masterClrMapping/>
  </p:clrMapOvr>
  <p:transition spd="slow" advTm="369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Times New Roman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0990_TF56410444_Win32" id="{F38158A6-97A0-4D03-8F96-F4EBE1C94578}" vid="{661D01C7-DF85-4323-808B-366567BFD0E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MediaServiceKeyPoints xmlns="4f0d45a2-344c-4fe0-9811-4277bf2c2e17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BB2F3B-6257-41BB-8B64-5AC7494F274B}">
  <ds:schemaRefs>
    <ds:schemaRef ds:uri="http://schemas.microsoft.com/office/2006/metadata/properties"/>
    <ds:schemaRef ds:uri="http://purl.org/dc/terms/"/>
    <ds:schemaRef ds:uri="4f0d45a2-344c-4fe0-9811-4277bf2c2e17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bb13cd20-357b-48a5-aff4-3bb4b52aae3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2F33BCB-BFB1-42F5-BCA1-90E6CC36F4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d45a2-344c-4fe0-9811-4277bf2c2e17"/>
    <ds:schemaRef ds:uri="bb13cd20-357b-48a5-aff4-3bb4b52aa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657</TotalTime>
  <Words>30</Words>
  <Application>Microsoft Office PowerPoint</Application>
  <PresentationFormat>Panoramiczny</PresentationFormat>
  <Paragraphs>30</Paragraphs>
  <Slides>14</Slides>
  <Notes>3</Notes>
  <HiddenSlides>0</HiddenSlides>
  <MMClips>11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2" baseType="lpstr">
      <vt:lpstr>Arial</vt:lpstr>
      <vt:lpstr>Calibri</vt:lpstr>
      <vt:lpstr>Gill Sans Light</vt:lpstr>
      <vt:lpstr>Gill Sans Nova</vt:lpstr>
      <vt:lpstr>Gill Sans Nova Light</vt:lpstr>
      <vt:lpstr>Old English Text MT</vt:lpstr>
      <vt:lpstr>Times New Roman</vt:lpstr>
      <vt:lpstr>Motyw pakietu Office</vt:lpstr>
      <vt:lpstr>Prezentacja programu PowerPoint</vt:lpstr>
      <vt:lpstr>MIASTA ZWIĄZANE Z M. KOPERNIKIEM</vt:lpstr>
      <vt:lpstr>TORUŃ</vt:lpstr>
      <vt:lpstr>Prezentacja programu PowerPoint</vt:lpstr>
      <vt:lpstr>KRAKÓW</vt:lpstr>
      <vt:lpstr>BOLONIA</vt:lpstr>
      <vt:lpstr>PADWA</vt:lpstr>
      <vt:lpstr>OLSZTYN</vt:lpstr>
      <vt:lpstr>FERRARA</vt:lpstr>
      <vt:lpstr>LIDZBARK WARMIŃSKI</vt:lpstr>
      <vt:lpstr>GRUDZIĄDZ</vt:lpstr>
      <vt:lpstr>FROMBORK</vt:lpstr>
      <vt:lpstr>Prezentacja programu PowerPoint</vt:lpstr>
      <vt:lpstr>Autor: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Wirtualna wycieczka szlakiem Kopernika</dc:title>
  <dc:creator>Ernest Mogielnicki</dc:creator>
  <cp:lastModifiedBy>bozena malinowska</cp:lastModifiedBy>
  <cp:revision>43</cp:revision>
  <dcterms:created xsi:type="dcterms:W3CDTF">2023-01-22T18:18:21Z</dcterms:created>
  <dcterms:modified xsi:type="dcterms:W3CDTF">2023-02-28T07:33:13Z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  <property fmtid="{D5CDD505-2E9C-101B-9397-08002B2CF9AE}" pid="3" name="MediaServiceImageTags">
    <vt:lpwstr/>
  </property>
</Properties>
</file>