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261" r:id="rId8"/>
    <p:sldId id="262" r:id="rId9"/>
    <p:sldId id="285" r:id="rId10"/>
    <p:sldId id="266" r:id="rId11"/>
    <p:sldId id="267" r:id="rId12"/>
    <p:sldId id="286" r:id="rId13"/>
    <p:sldId id="268" r:id="rId14"/>
    <p:sldId id="269" r:id="rId15"/>
    <p:sldId id="270" r:id="rId16"/>
    <p:sldId id="271" r:id="rId17"/>
    <p:sldId id="276" r:id="rId18"/>
    <p:sldId id="277" r:id="rId19"/>
    <p:sldId id="278" r:id="rId20"/>
    <p:sldId id="279" r:id="rId21"/>
    <p:sldId id="283" r:id="rId22"/>
    <p:sldId id="280" r:id="rId23"/>
    <p:sldId id="281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06.12.2022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06.12.2022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06.12.2022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dirty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06.12.2022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06.12.2022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podyplomie.pl/publish/system/articles/pdfarticles/000/012/268/original/31-46.pdf?147316249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1560" y="1844824"/>
            <a:ext cx="7772400" cy="1388367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ROZWÓJ MOWY DZIECKA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do 6 roku życia.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CF42162-6BC7-8E33-39ED-E217C2DA1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3429000"/>
            <a:ext cx="5004048" cy="3336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7643192" cy="4900000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dirty="0"/>
              <a:t>To okres od 3-4 roku życia do 6. W tym czasie dziecko kształtuje umiejętność artykulacji pełnego zasobu głosek języka polskiego. W początkowym etapie tego okresu ze względu na wzrost świadomości językowej następuje „fala” zadawania pytań przez dziecko. Wypowiedzi nie dotyczą już tylko konkretów     i chwili obecnej ale są coraz szersze. Zabawnym zjawiskiem jest tworzenie wówczas neologizmów                u dziecka (</a:t>
            </a:r>
            <a:r>
              <a:rPr lang="pl-PL" dirty="0" err="1"/>
              <a:t>odgaś</a:t>
            </a:r>
            <a:r>
              <a:rPr lang="pl-PL" dirty="0"/>
              <a:t>- zamiast wyłącz, bocian- </a:t>
            </a:r>
            <a:r>
              <a:rPr lang="pl-PL" dirty="0" err="1"/>
              <a:t>klekotacz</a:t>
            </a:r>
            <a:r>
              <a:rPr lang="pl-PL" dirty="0"/>
              <a:t>, dzięcioł- stukacz itp.).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Okres swoistej mowy dziecka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88058"/>
          </a:xfrm>
        </p:spPr>
        <p:txBody>
          <a:bodyPr>
            <a:normAutofit/>
          </a:bodyPr>
          <a:lstStyle/>
          <a:p>
            <a:pPr marL="109728" lvl="0" indent="0" algn="just">
              <a:buNone/>
            </a:pPr>
            <a:r>
              <a:rPr lang="pl-PL" dirty="0"/>
              <a:t>W tym okresie powinny pojawić się głoski szumiące i głoska r, która przechodzi fazę od głoski j przez l i w końcu r. </a:t>
            </a:r>
          </a:p>
          <a:p>
            <a:pPr marL="109728" lvl="0" indent="0" algn="just">
              <a:buNone/>
            </a:pPr>
            <a:r>
              <a:rPr lang="pl-PL" dirty="0"/>
              <a:t>Przez pewien czas, kiedy dziecko szczególnie podkreśla umiejętność artykulacji tej głoski pojawia się tzw. hiperpoprawność, kiedy zamiast głoski l dziecko artykułuje r, szczególnie w wyrazach gdzie występują obie głoski (np. </a:t>
            </a:r>
            <a:r>
              <a:rPr lang="pl-PL" dirty="0" err="1"/>
              <a:t>okurary</a:t>
            </a:r>
            <a:r>
              <a:rPr lang="pl-PL" dirty="0"/>
              <a:t>, </a:t>
            </a:r>
            <a:r>
              <a:rPr lang="pl-PL" dirty="0" err="1"/>
              <a:t>rusterko</a:t>
            </a:r>
            <a:r>
              <a:rPr lang="pl-PL" dirty="0"/>
              <a:t>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353FCF40-3612-E3FE-9F84-E2234CD81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/>
          <a:lstStyle/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pl-PL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Do około 6 roku życia proces rozwoju samej artykulacji powinien się zakończyć, natomiast doskonalenie języka i umiejętności komunikacyjnych kształci się nadal wraz z doświadczeniami i nauką dziecka w jego dalszym życiu.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7639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70384" y="1922255"/>
            <a:ext cx="8003232" cy="4935745"/>
          </a:xfrm>
        </p:spPr>
        <p:txBody>
          <a:bodyPr/>
          <a:lstStyle/>
          <a:p>
            <a:pPr marL="109728" indent="0" algn="just">
              <a:buNone/>
            </a:pPr>
            <a:r>
              <a:rPr lang="pl-PL" dirty="0"/>
              <a:t>Nauczyciele nauczania przedszkolnego              i </a:t>
            </a:r>
            <a:r>
              <a:rPr lang="pl-PL" dirty="0" err="1"/>
              <a:t>I</a:t>
            </a:r>
            <a:r>
              <a:rPr lang="pl-PL" dirty="0"/>
              <a:t> etapu kształcenia posiadają podstawową wiedzę na temat rozwoju mowy dziecka. Mogą wówczas skonsultować swoje spostrzeżenia z logopedą i rodzicem.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10348"/>
          </a:xfrm>
        </p:spPr>
        <p:txBody>
          <a:bodyPr/>
          <a:lstStyle/>
          <a:p>
            <a:pPr marL="109728" indent="0" algn="just">
              <a:buNone/>
            </a:pPr>
            <a:r>
              <a:rPr lang="pl-PL" dirty="0"/>
              <a:t>Zawsze trzeba jednak pamiętać, że </a:t>
            </a:r>
            <a:r>
              <a:rPr lang="pl-PL" dirty="0">
                <a:solidFill>
                  <a:srgbClr val="FF0000"/>
                </a:solidFill>
              </a:rPr>
              <a:t>mowa u dziecka – tak jak pozostałe procesy i umiejętności – mają swój indywidualny rozwój oraz tempo</a:t>
            </a:r>
            <a:r>
              <a:rPr lang="pl-PL" dirty="0"/>
              <a:t> i nie oznacza wcale, że  6-letnie dziecko ma poważne opóźnienia       w rozwoju artykulacyjnym, jeśli jeszcze nie wymawia r, ponieważ jeśli poszczególne etapy rozwoju następowały z niewielkim opóźnieniem, to na ten ostatni również trzeba czekać dłużej.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988840"/>
            <a:ext cx="7499176" cy="401845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800" dirty="0"/>
              <a:t>Niewielkie odchylenia w tempie nabywania umiejętności artykulacyjnych i językowych</a:t>
            </a:r>
            <a:r>
              <a:rPr lang="pl-PL" sz="2800" dirty="0">
                <a:solidFill>
                  <a:srgbClr val="FF0000"/>
                </a:solidFill>
              </a:rPr>
              <a:t> </a:t>
            </a:r>
            <a:r>
              <a:rPr lang="pl-PL" sz="2800" dirty="0"/>
              <a:t>nie są niczym niepokojącym, jeśli ogólny rozwój następuje w sposób prawidłowy.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980728"/>
            <a:ext cx="7859216" cy="502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W literaturze  przedmiotu mówi się, że jeśli opóźnienia w poszczególnych okresach rozwoju mowy </a:t>
            </a:r>
            <a:r>
              <a:rPr lang="pl-PL" dirty="0">
                <a:solidFill>
                  <a:srgbClr val="FF0000"/>
                </a:solidFill>
              </a:rPr>
              <a:t>nie przekraczają sześciu miesięcy</a:t>
            </a:r>
            <a:r>
              <a:rPr lang="pl-PL" dirty="0"/>
              <a:t>, </a:t>
            </a:r>
            <a:r>
              <a:rPr lang="pl-PL" dirty="0">
                <a:solidFill>
                  <a:srgbClr val="FF0000"/>
                </a:solidFill>
              </a:rPr>
              <a:t>to jest to  „dopuszczalne” </a:t>
            </a:r>
            <a:r>
              <a:rPr lang="pl-PL" dirty="0"/>
              <a:t>odchylenie w granicach normy rozwoju artykulacji dziecka. </a:t>
            </a:r>
          </a:p>
          <a:p>
            <a:pPr algn="just">
              <a:buNone/>
            </a:pPr>
            <a:r>
              <a:rPr lang="pl-PL" dirty="0"/>
              <a:t>W przeciwnym razie należy skonsultować się z logopedą lub – jeśli zachodzi taka potrzeba- z innym specjalistą.</a:t>
            </a:r>
          </a:p>
          <a:p>
            <a:pPr algn="ctr">
              <a:buNone/>
            </a:pPr>
            <a:r>
              <a:rPr lang="pl-PL" b="1" dirty="0"/>
              <a:t> 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83568" y="1916832"/>
            <a:ext cx="7499176" cy="4221365"/>
          </a:xfrm>
        </p:spPr>
        <p:txBody>
          <a:bodyPr/>
          <a:lstStyle/>
          <a:p>
            <a:pPr algn="just">
              <a:buNone/>
            </a:pPr>
            <a:r>
              <a:rPr lang="pl-PL" dirty="0"/>
              <a:t>W celu wspomagania rozwoju mowy dziecka należy pamiętać o ćwiczeniach   (a w praktyce raczej zabawach), które dzięki systematycznemu stosowaniu znacznie pobudzają dziecko do ciągłych zmian i stymulują rozwój mowy.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WSPOMAGANIE ROZWOJU MOWY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/>
          <a:lstStyle/>
          <a:p>
            <a:pPr lvl="0" algn="just"/>
            <a:r>
              <a:rPr lang="pl-PL" dirty="0"/>
              <a:t>Ćwiczenia oddechowe (pogłębianie wdechu, uwrażliwienie na wdech nosem, wydłużanie fazy wydechu, oddychanie przeponowe, pełne i inne),</a:t>
            </a:r>
          </a:p>
          <a:p>
            <a:pPr lvl="0" algn="just">
              <a:buNone/>
            </a:pPr>
            <a:endParaRPr lang="pl-PL" dirty="0"/>
          </a:p>
          <a:p>
            <a:pPr algn="just"/>
            <a:r>
              <a:rPr lang="pl-PL" dirty="0"/>
              <a:t>Ćwiczenia motoryki artykulacyjnej- wszelkie zabawy do których włączamy do pracy język, wargi, policzki, podniebienie miękkie, policzki, żuchwę),</a:t>
            </a:r>
          </a:p>
          <a:p>
            <a:pPr lvl="0"/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ĆWICZENIA WSPOMAGAJACE ROZWÓJ MOWY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55576" y="1285860"/>
            <a:ext cx="7704856" cy="4721431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l-PL" dirty="0"/>
              <a:t>Ćwiczenia artykulacyjne i fonacyjne- związane z wykorzystaniem głosu, brzmieniem i prawidłową artykulacją poszczególnych głosek i fonemów,</a:t>
            </a:r>
          </a:p>
          <a:p>
            <a:pPr lvl="0" algn="just">
              <a:buNone/>
            </a:pPr>
            <a:endParaRPr lang="pl-PL" dirty="0"/>
          </a:p>
          <a:p>
            <a:pPr algn="just"/>
            <a:r>
              <a:rPr lang="pl-PL" dirty="0"/>
              <a:t>Ćwiczenia słuchu fonetycznego- niezbędne do syntezy i analizy słuchowej wyrazów, a więc jest to grunt do  nauki czytania, a później pisania. 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sz="2400" dirty="0">
                <a:solidFill>
                  <a:srgbClr val="FF0000"/>
                </a:solidFill>
              </a:rPr>
              <a:t>Wszystkie ćwiczenia z dzieckiem wykonujemy           w formie zabawy!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pl-PL" dirty="0"/>
              <a:t>Prawidłowy rozwój mowy dziecka jest podstawą rozwoju jego osobowości i służy poznawaniu świata, najpierw najbliższego potem dalszego.</a:t>
            </a:r>
          </a:p>
          <a:p>
            <a:pPr marL="109728" indent="0" algn="just">
              <a:buNone/>
            </a:pPr>
            <a:r>
              <a:rPr lang="pl-PL" dirty="0"/>
              <a:t>Dzięki umiejętności mówienia człowiek jest      w stanie wyrazić swoje pragnienia, myśli, spostrzeżenia.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003232" cy="4525963"/>
          </a:xfrm>
        </p:spPr>
        <p:txBody>
          <a:bodyPr>
            <a:normAutofit/>
          </a:bodyPr>
          <a:lstStyle/>
          <a:p>
            <a:pPr lvl="0" algn="just"/>
            <a:r>
              <a:rPr lang="pl-PL" sz="2800" dirty="0"/>
              <a:t>Słuch fonematyczny to umiejętność rozróżniania dźwięków mowy, którą kształcimy od wczesnego dzieciństwa pod wpływem różnych bodźców słuchowych. Jeśli jest on zaburzony bardzo trudna staje się nauka czytania, a co za tym idzie- innych umiejętności dziecka.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SŁUCH FONEMATYCZNY- WAŻNY!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pPr lvl="0" algn="just"/>
            <a:r>
              <a:rPr lang="pl-PL" dirty="0"/>
              <a:t>W zabawie z dzieckiem można zastosować: różnicowanie dźwięków w otoczeniu, dźwięków instrumentów a następnie dzielenie wyrazów na sylaby, głoski (zarówno              w syntezie jak i analizie),  wyszczególnianie kolejnych głosek w wyrazach z sylabami otwartymi i zamkniętymi itp.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Słuch fonematyczny c.d.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026913"/>
              </p:ext>
            </p:extLst>
          </p:nvPr>
        </p:nvGraphicFramePr>
        <p:xfrm>
          <a:off x="467544" y="1556791"/>
          <a:ext cx="8136904" cy="4880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47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Wiek dziecka 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Artykulacja  głosek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31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Pierwsze miesiące życia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Głużenie: powstają przypadkowe dźwięki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31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Około 6 miesiąca życia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Gaworzenie- powtarzanie usłyszanych dźwięków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8407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1-2 rok życia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Pojawiają się pierwsze wyrazy: mama, tata, baba; dziecko wymawia samogłoski: a, o, u, i, y, e oraz spółgłoski:</a:t>
                      </a:r>
                      <a:r>
                        <a:rPr lang="pl-PL" baseline="0" dirty="0">
                          <a:solidFill>
                            <a:srgbClr val="FF0000"/>
                          </a:solidFill>
                        </a:rPr>
                        <a:t> p, p´, b, b´, m, m´,  t, d, n.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1187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2-3 rok życia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Pojawiają się proste zdania, dziecko wymawia ę, ą i spółgłoski: w, f, w´, f´, ś, ź, ć, dź, ń, l, l´, k, g, h, k´, g´, h´, j, ł, s, z, c, dz.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475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4-5 rok życia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Mogą pojawiać się głoski š, ž, č, ǯ, czasem 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475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6 rok życia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Nauka</a:t>
                      </a:r>
                      <a:r>
                        <a:rPr lang="pl-PL" baseline="0" dirty="0">
                          <a:solidFill>
                            <a:srgbClr val="FF0000"/>
                          </a:solidFill>
                        </a:rPr>
                        <a:t> i u</a:t>
                      </a: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trwalanie</a:t>
                      </a:r>
                      <a:r>
                        <a:rPr lang="pl-PL" baseline="0" dirty="0">
                          <a:solidFill>
                            <a:srgbClr val="FF0000"/>
                          </a:solidFill>
                        </a:rPr>
                        <a:t> głoski r oraz głosek </a:t>
                      </a:r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š, ž, č, ǯ.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5831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7 rok życia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FF0000"/>
                          </a:solidFill>
                        </a:rPr>
                        <a:t>Opanowana jest technika mówienia z poprawnością artykulacyjną.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ROZWÓJ ARTYKULACJI MOWY DZIECKA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675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000" dirty="0"/>
              <a:t>Przygotowała: </a:t>
            </a:r>
          </a:p>
          <a:p>
            <a:pPr algn="ctr">
              <a:buNone/>
            </a:pPr>
            <a:r>
              <a:rPr lang="pl-PL" sz="2000" dirty="0"/>
              <a:t> Ewa Zielińska- logopeda </a:t>
            </a:r>
          </a:p>
          <a:p>
            <a:pPr algn="ctr">
              <a:buNone/>
            </a:pPr>
            <a:r>
              <a:rPr lang="pl-PL" sz="2000" dirty="0"/>
              <a:t>ZS-P w Radziłowie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8095BC7-8ADC-3CDB-2803-130945514043}"/>
              </a:ext>
            </a:extLst>
          </p:cNvPr>
          <p:cNvSpPr txBox="1"/>
          <p:nvPr/>
        </p:nvSpPr>
        <p:spPr>
          <a:xfrm>
            <a:off x="539552" y="2981331"/>
            <a:ext cx="822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dirty="0">
                <a:hlinkClick r:id="rId2"/>
              </a:rPr>
              <a:t>Źródło: https://podyplomie.pl/publish/system/articles/pdfarticles/000/012/268/original/31-46.pdf?1473162490</a:t>
            </a:r>
            <a:endParaRPr lang="pl-PL" sz="1400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/>
          <a:lstStyle/>
          <a:p>
            <a:pPr marL="109728" indent="0" algn="just">
              <a:buNone/>
            </a:pPr>
            <a:r>
              <a:rPr lang="pl-PL" dirty="0"/>
              <a:t>W rozwoju mowy można wyróżnić kilka etapów, które następują po sobie, choć nie zawsze w takim samym czasie u wszystkich dzieci. Jest to zależne głównie od funkcjonowania ośrodkowego układu nerwowego, budowy i sprawności artykulatorów, sprawności słuchowych a także środowiska, w którym dziecko się wychowuje    i które bezpośrednio mniej lub bardziej wspomaga ten rozwój.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928662" y="1714488"/>
            <a:ext cx="7258072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W rozwoju mowy dziecka można wyróżnić </a:t>
            </a:r>
            <a:br>
              <a:rPr lang="pl-PL" dirty="0"/>
            </a:br>
            <a:r>
              <a:rPr lang="pl-PL" dirty="0">
                <a:solidFill>
                  <a:srgbClr val="FF0000"/>
                </a:solidFill>
              </a:rPr>
              <a:t>cztery okresy</a:t>
            </a:r>
            <a:r>
              <a:rPr lang="pl-PL" dirty="0"/>
              <a:t>:</a:t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/>
          </a:bodyPr>
          <a:lstStyle/>
          <a:p>
            <a:pPr marL="109728" lvl="0" indent="0" algn="just">
              <a:buNone/>
            </a:pPr>
            <a:r>
              <a:rPr lang="pl-PL" dirty="0"/>
              <a:t>Pojawia się w pierwszym okresie życia, kiedy to pojawiają się pierwsze krzyki, płacz, „zlepki”      i twory „słowo podobne”. Istotnym nośnikiem informacji w tym okresie są formy komunikacji pozawerbalnej, takie jak gesty, mimika, melodia głosu. W tym również okresie dziecko, choć jeszcze nieświadomie uczy się pierwszych samogłosek i spółgłosek a także ćwiczy sprawność narządów mowy – jest to </a:t>
            </a:r>
            <a:r>
              <a:rPr lang="pl-PL" dirty="0">
                <a:solidFill>
                  <a:srgbClr val="FF0000"/>
                </a:solidFill>
              </a:rPr>
              <a:t>okres </a:t>
            </a:r>
            <a:r>
              <a:rPr lang="pl-PL" dirty="0" err="1">
                <a:solidFill>
                  <a:srgbClr val="FF0000"/>
                </a:solidFill>
              </a:rPr>
              <a:t>głużenia</a:t>
            </a:r>
            <a:r>
              <a:rPr lang="pl-PL" dirty="0"/>
              <a:t>, który występuje u wszystkich dzieci, nawet niesłyszących.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Okres melodii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dirty="0"/>
              <a:t>W kolejnym okresie- </a:t>
            </a:r>
            <a:r>
              <a:rPr lang="pl-PL" dirty="0" err="1"/>
              <a:t>gawożeniu</a:t>
            </a:r>
            <a:r>
              <a:rPr lang="pl-PL" dirty="0"/>
              <a:t> (od około 6 </a:t>
            </a:r>
            <a:r>
              <a:rPr lang="pl-PL" dirty="0" err="1"/>
              <a:t>m.ż</a:t>
            </a:r>
            <a:r>
              <a:rPr lang="pl-PL" dirty="0"/>
              <a:t>.)- dziecko podejmuje pierwsze próby naśladowania słyszanych dźwięków                   z otoczenia. Okres ten trwa do około 1 roku życia. W tym czasie dziecko ćwiczy słuch, zaczyna więcej rozumieć i wykonywać pierwsze proste polecenia (daj, weź itp.). Okresu tego nie przechodzą dzieci z upośledzonym słuchem, co powinno zwrócić uwagę rodzica.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Okres melodii</a:t>
            </a:r>
          </a:p>
        </p:txBody>
      </p:sp>
    </p:spTree>
    <p:extLst>
      <p:ext uri="{BB962C8B-B14F-4D97-AF65-F5344CB8AC3E}">
        <p14:creationId xmlns:p14="http://schemas.microsoft.com/office/powerpoint/2010/main" val="1806193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7859216" cy="4876630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pl-PL" dirty="0"/>
              <a:t>To kolejny etap rozwoju mowy, który trwa       od   1 do około 2 roku życia dziecka. W tym czasie maluch uczy się słownika, ćwiczy pamięć, słuch i spostrzegawczość. Próbuje odtwarzać wyrazy w sposób charakterystyczny, np. powtarza je niedokładnie, część lub tylko zarys wyrazu. Artykułowane są wszystkie samogłoski ustne i niektóre spółgłoski. Charakterystyczne jest tu również upraszczanie grup spółgłoskowych i zmiękczanie głosek.</a:t>
            </a:r>
          </a:p>
          <a:p>
            <a:pPr marL="109728" indent="0" algn="just">
              <a:buNone/>
            </a:pPr>
            <a:r>
              <a:rPr lang="pl-PL" dirty="0"/>
              <a:t>Roczne dziecko wypowiada około 60-70 słów.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Okres wyrazu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dirty="0"/>
              <a:t>Trwa od około 2 do 3 roku życia. Dziecko dość dobrze rozumie mowę najbliższego otoczenia   i tego, co dzieje się w danej chwili (tu i teraz). Pojawiają się pierwsze dwu- trzywyrazowe zdania twierdzące. Potem przychodzi czas na pytania i zdania rozkazujące. W leksyce dziecka dominują najpierw rzeczowniki, najczęściej konkretne, następnie pojawiają się czasowniki, przymiotniki i spójniki.</a:t>
            </a:r>
          </a:p>
          <a:p>
            <a:pPr marL="109728" indent="0" algn="just">
              <a:buNone/>
            </a:pPr>
            <a:r>
              <a:rPr lang="pl-PL" dirty="0"/>
              <a:t>Dwulatek posługuje się już około 200 słowami, a 3-latek zna nawet do 1000 słów.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Okres zdania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76266" y="1916832"/>
            <a:ext cx="7768142" cy="3024336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Ze względu na trudną morfologię języka dziecko popełnia dużo błędów a zwroty i wyrażenia trudniejsze zastępuje łatwiejszymi i ciągle je doskonali. W fonetyce pojawiają się samogłoski nosowe i większość spółgłosek. Mowa dziecka jest już dobrze rozumiana nie tylko przez osoby najbliższe.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Okres zdania</a:t>
            </a:r>
          </a:p>
        </p:txBody>
      </p:sp>
    </p:spTree>
    <p:extLst>
      <p:ext uri="{BB962C8B-B14F-4D97-AF65-F5344CB8AC3E}">
        <p14:creationId xmlns:p14="http://schemas.microsoft.com/office/powerpoint/2010/main" val="1181279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</TotalTime>
  <Words>1260</Words>
  <Application>Microsoft Office PowerPoint</Application>
  <PresentationFormat>Pokaz na ekranie (4:3)</PresentationFormat>
  <Paragraphs>64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8" baseType="lpstr">
      <vt:lpstr>Lucida Sans Unicode</vt:lpstr>
      <vt:lpstr>Verdana</vt:lpstr>
      <vt:lpstr>Wingdings 2</vt:lpstr>
      <vt:lpstr>Wingdings 3</vt:lpstr>
      <vt:lpstr>Hol</vt:lpstr>
      <vt:lpstr>ROZWÓJ MOWY DZIECKA do 6 roku życia.</vt:lpstr>
      <vt:lpstr>Prezentacja programu PowerPoint</vt:lpstr>
      <vt:lpstr>Prezentacja programu PowerPoint</vt:lpstr>
      <vt:lpstr>W rozwoju mowy dziecka można wyróżnić  cztery okresy: </vt:lpstr>
      <vt:lpstr>Okres melodii</vt:lpstr>
      <vt:lpstr>Okres melodii</vt:lpstr>
      <vt:lpstr>Okres wyrazu</vt:lpstr>
      <vt:lpstr>Okres zdania</vt:lpstr>
      <vt:lpstr>Okres zdania</vt:lpstr>
      <vt:lpstr>Okres swoistej mowy dziecka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WSPOMAGANIE ROZWOJU MOWY</vt:lpstr>
      <vt:lpstr>ĆWICZENIA WSPOMAGAJACE ROZWÓJ MOWY</vt:lpstr>
      <vt:lpstr>Prezentacja programu PowerPoint</vt:lpstr>
      <vt:lpstr>SŁUCH FONEMATYCZNY- WAŻNY!</vt:lpstr>
      <vt:lpstr>Słuch fonematyczny c.d.</vt:lpstr>
      <vt:lpstr>ROZWÓJ ARTYKULACJI MOWY DZIECKA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ROZWÓJ MOWY DZIECKA</dc:title>
  <cp:lastModifiedBy>Ewa Zielińska</cp:lastModifiedBy>
  <cp:revision>19</cp:revision>
  <dcterms:modified xsi:type="dcterms:W3CDTF">2022-12-06T21:37:14Z</dcterms:modified>
</cp:coreProperties>
</file>